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5"/>
  </p:notesMasterIdLst>
  <p:sldIdLst>
    <p:sldId id="257" r:id="rId3"/>
    <p:sldId id="328" r:id="rId4"/>
    <p:sldId id="329" r:id="rId5"/>
    <p:sldId id="288" r:id="rId6"/>
    <p:sldId id="290" r:id="rId7"/>
    <p:sldId id="325" r:id="rId8"/>
    <p:sldId id="291" r:id="rId9"/>
    <p:sldId id="341" r:id="rId10"/>
    <p:sldId id="296" r:id="rId11"/>
    <p:sldId id="297" r:id="rId12"/>
    <p:sldId id="298" r:id="rId13"/>
    <p:sldId id="299" r:id="rId14"/>
    <p:sldId id="330" r:id="rId15"/>
    <p:sldId id="331" r:id="rId16"/>
    <p:sldId id="333" r:id="rId17"/>
    <p:sldId id="332" r:id="rId18"/>
    <p:sldId id="336" r:id="rId19"/>
    <p:sldId id="337" r:id="rId20"/>
    <p:sldId id="338" r:id="rId21"/>
    <p:sldId id="342" r:id="rId22"/>
    <p:sldId id="340" r:id="rId23"/>
    <p:sldId id="27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99CC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94694"/>
  </p:normalViewPr>
  <p:slideViewPr>
    <p:cSldViewPr snapToGrid="0">
      <p:cViewPr varScale="1">
        <p:scale>
          <a:sx n="66" d="100"/>
          <a:sy n="66" d="100"/>
        </p:scale>
        <p:origin x="98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6477D-5E5D-46C1-9B58-41ACDB9FB268}" type="datetimeFigureOut">
              <a:rPr lang="en-US" smtClean="0"/>
              <a:t>11/21/2019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4BC62-BA59-4372-AACA-A351FAFBDA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81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4BC62-BA59-4372-AACA-A351FAFBDA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336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003D22-AAFA-454F-8B2D-652F618D749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328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“surface” as opposed to EDS,</a:t>
            </a:r>
            <a:r>
              <a:rPr lang="en-US" baseline="0" dirty="0"/>
              <a:t> which is from the bulk.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DA919-77B0-0F48-A23E-34398642350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DA919-77B0-0F48-A23E-34398642350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45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DA919-77B0-0F48-A23E-34398642350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37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4BC62-BA59-4372-AACA-A351FAFBDA5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26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 noChangeAspect="1"/>
          </p:cNvGrpSpPr>
          <p:nvPr/>
        </p:nvGrpSpPr>
        <p:grpSpPr bwMode="auto">
          <a:xfrm>
            <a:off x="468313" y="5227638"/>
            <a:ext cx="1374775" cy="1233487"/>
            <a:chOff x="3456" y="720"/>
            <a:chExt cx="1923" cy="1726"/>
          </a:xfrm>
        </p:grpSpPr>
        <p:sp>
          <p:nvSpPr>
            <p:cNvPr id="5" name="Rectangle 6"/>
            <p:cNvSpPr>
              <a:spLocks noChangeAspect="1" noChangeArrowheads="1"/>
            </p:cNvSpPr>
            <p:nvPr/>
          </p:nvSpPr>
          <p:spPr bwMode="black">
            <a:xfrm>
              <a:off x="3876" y="1824"/>
              <a:ext cx="18" cy="2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6" name="Freeform 7"/>
            <p:cNvSpPr>
              <a:spLocks noChangeAspect="1" noEditPoints="1"/>
            </p:cNvSpPr>
            <p:nvPr/>
          </p:nvSpPr>
          <p:spPr bwMode="black">
            <a:xfrm>
              <a:off x="3915" y="1799"/>
              <a:ext cx="94" cy="277"/>
            </a:xfrm>
            <a:custGeom>
              <a:avLst/>
              <a:gdLst>
                <a:gd name="T0" fmla="*/ 0 w 845"/>
                <a:gd name="T1" fmla="*/ 0 h 2490"/>
                <a:gd name="T2" fmla="*/ 0 w 845"/>
                <a:gd name="T3" fmla="*/ 0 h 2490"/>
                <a:gd name="T4" fmla="*/ 0 w 845"/>
                <a:gd name="T5" fmla="*/ 0 h 2490"/>
                <a:gd name="T6" fmla="*/ 0 w 845"/>
                <a:gd name="T7" fmla="*/ 0 h 2490"/>
                <a:gd name="T8" fmla="*/ 0 w 845"/>
                <a:gd name="T9" fmla="*/ 0 h 2490"/>
                <a:gd name="T10" fmla="*/ 0 w 845"/>
                <a:gd name="T11" fmla="*/ 0 h 2490"/>
                <a:gd name="T12" fmla="*/ 0 w 845"/>
                <a:gd name="T13" fmla="*/ 0 h 2490"/>
                <a:gd name="T14" fmla="*/ 0 w 845"/>
                <a:gd name="T15" fmla="*/ 0 h 2490"/>
                <a:gd name="T16" fmla="*/ 0 w 845"/>
                <a:gd name="T17" fmla="*/ 0 h 2490"/>
                <a:gd name="T18" fmla="*/ 0 w 845"/>
                <a:gd name="T19" fmla="*/ 0 h 2490"/>
                <a:gd name="T20" fmla="*/ 0 w 845"/>
                <a:gd name="T21" fmla="*/ 0 h 2490"/>
                <a:gd name="T22" fmla="*/ 0 w 845"/>
                <a:gd name="T23" fmla="*/ 0 h 2490"/>
                <a:gd name="T24" fmla="*/ 0 w 845"/>
                <a:gd name="T25" fmla="*/ 0 h 2490"/>
                <a:gd name="T26" fmla="*/ 0 w 845"/>
                <a:gd name="T27" fmla="*/ 0 h 2490"/>
                <a:gd name="T28" fmla="*/ 0 w 845"/>
                <a:gd name="T29" fmla="*/ 0 h 2490"/>
                <a:gd name="T30" fmla="*/ 0 w 845"/>
                <a:gd name="T31" fmla="*/ 0 h 2490"/>
                <a:gd name="T32" fmla="*/ 0 w 845"/>
                <a:gd name="T33" fmla="*/ 0 h 2490"/>
                <a:gd name="T34" fmla="*/ 0 w 845"/>
                <a:gd name="T35" fmla="*/ 0 h 2490"/>
                <a:gd name="T36" fmla="*/ 0 w 845"/>
                <a:gd name="T37" fmla="*/ 0 h 2490"/>
                <a:gd name="T38" fmla="*/ 0 w 845"/>
                <a:gd name="T39" fmla="*/ 0 h 2490"/>
                <a:gd name="T40" fmla="*/ 0 w 845"/>
                <a:gd name="T41" fmla="*/ 0 h 2490"/>
                <a:gd name="T42" fmla="*/ 0 w 845"/>
                <a:gd name="T43" fmla="*/ 0 h 2490"/>
                <a:gd name="T44" fmla="*/ 0 w 845"/>
                <a:gd name="T45" fmla="*/ 0 h 2490"/>
                <a:gd name="T46" fmla="*/ 0 w 845"/>
                <a:gd name="T47" fmla="*/ 0 h 2490"/>
                <a:gd name="T48" fmla="*/ 0 w 845"/>
                <a:gd name="T49" fmla="*/ 0 h 2490"/>
                <a:gd name="T50" fmla="*/ 0 w 845"/>
                <a:gd name="T51" fmla="*/ 0 h 2490"/>
                <a:gd name="T52" fmla="*/ 0 w 845"/>
                <a:gd name="T53" fmla="*/ 0 h 2490"/>
                <a:gd name="T54" fmla="*/ 0 w 845"/>
                <a:gd name="T55" fmla="*/ 0 h 2490"/>
                <a:gd name="T56" fmla="*/ 0 w 845"/>
                <a:gd name="T57" fmla="*/ 0 h 2490"/>
                <a:gd name="T58" fmla="*/ 0 w 845"/>
                <a:gd name="T59" fmla="*/ 0 h 2490"/>
                <a:gd name="T60" fmla="*/ 0 w 845"/>
                <a:gd name="T61" fmla="*/ 0 h 2490"/>
                <a:gd name="T62" fmla="*/ 0 w 845"/>
                <a:gd name="T63" fmla="*/ 0 h 2490"/>
                <a:gd name="T64" fmla="*/ 0 w 845"/>
                <a:gd name="T65" fmla="*/ 0 h 2490"/>
                <a:gd name="T66" fmla="*/ 0 w 845"/>
                <a:gd name="T67" fmla="*/ 0 h 2490"/>
                <a:gd name="T68" fmla="*/ 0 w 845"/>
                <a:gd name="T69" fmla="*/ 0 h 2490"/>
                <a:gd name="T70" fmla="*/ 0 w 845"/>
                <a:gd name="T71" fmla="*/ 0 h 2490"/>
                <a:gd name="T72" fmla="*/ 0 w 845"/>
                <a:gd name="T73" fmla="*/ 0 h 2490"/>
                <a:gd name="T74" fmla="*/ 0 w 845"/>
                <a:gd name="T75" fmla="*/ 0 h 2490"/>
                <a:gd name="T76" fmla="*/ 0 w 845"/>
                <a:gd name="T77" fmla="*/ 0 h 2490"/>
                <a:gd name="T78" fmla="*/ 0 w 845"/>
                <a:gd name="T79" fmla="*/ 0 h 2490"/>
                <a:gd name="T80" fmla="*/ 0 w 845"/>
                <a:gd name="T81" fmla="*/ 0 h 2490"/>
                <a:gd name="T82" fmla="*/ 0 w 845"/>
                <a:gd name="T83" fmla="*/ 0 h 2490"/>
                <a:gd name="T84" fmla="*/ 0 w 845"/>
                <a:gd name="T85" fmla="*/ 0 h 2490"/>
                <a:gd name="T86" fmla="*/ 0 w 845"/>
                <a:gd name="T87" fmla="*/ 0 h 2490"/>
                <a:gd name="T88" fmla="*/ 0 w 845"/>
                <a:gd name="T89" fmla="*/ 0 h 2490"/>
                <a:gd name="T90" fmla="*/ 0 w 845"/>
                <a:gd name="T91" fmla="*/ 0 h 2490"/>
                <a:gd name="T92" fmla="*/ 0 w 845"/>
                <a:gd name="T93" fmla="*/ 0 h 2490"/>
                <a:gd name="T94" fmla="*/ 0 w 845"/>
                <a:gd name="T95" fmla="*/ 0 h 2490"/>
                <a:gd name="T96" fmla="*/ 0 w 845"/>
                <a:gd name="T97" fmla="*/ 0 h 2490"/>
                <a:gd name="T98" fmla="*/ 0 w 845"/>
                <a:gd name="T99" fmla="*/ 0 h 2490"/>
                <a:gd name="T100" fmla="*/ 0 w 845"/>
                <a:gd name="T101" fmla="*/ 0 h 2490"/>
                <a:gd name="T102" fmla="*/ 0 w 845"/>
                <a:gd name="T103" fmla="*/ 0 h 2490"/>
                <a:gd name="T104" fmla="*/ 0 w 845"/>
                <a:gd name="T105" fmla="*/ 0 h 2490"/>
                <a:gd name="T106" fmla="*/ 0 w 845"/>
                <a:gd name="T107" fmla="*/ 0 h 2490"/>
                <a:gd name="T108" fmla="*/ 0 w 845"/>
                <a:gd name="T109" fmla="*/ 0 h 2490"/>
                <a:gd name="T110" fmla="*/ 0 w 845"/>
                <a:gd name="T111" fmla="*/ 0 h 2490"/>
                <a:gd name="T112" fmla="*/ 0 w 845"/>
                <a:gd name="T113" fmla="*/ 0 h 24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45" h="2490">
                  <a:moveTo>
                    <a:pt x="422" y="1238"/>
                  </a:moveTo>
                  <a:lnTo>
                    <a:pt x="438" y="1239"/>
                  </a:lnTo>
                  <a:lnTo>
                    <a:pt x="454" y="1241"/>
                  </a:lnTo>
                  <a:lnTo>
                    <a:pt x="469" y="1244"/>
                  </a:lnTo>
                  <a:lnTo>
                    <a:pt x="484" y="1248"/>
                  </a:lnTo>
                  <a:lnTo>
                    <a:pt x="498" y="1254"/>
                  </a:lnTo>
                  <a:lnTo>
                    <a:pt x="512" y="1260"/>
                  </a:lnTo>
                  <a:lnTo>
                    <a:pt x="525" y="1268"/>
                  </a:lnTo>
                  <a:lnTo>
                    <a:pt x="538" y="1277"/>
                  </a:lnTo>
                  <a:lnTo>
                    <a:pt x="551" y="1286"/>
                  </a:lnTo>
                  <a:lnTo>
                    <a:pt x="563" y="1297"/>
                  </a:lnTo>
                  <a:lnTo>
                    <a:pt x="575" y="1309"/>
                  </a:lnTo>
                  <a:lnTo>
                    <a:pt x="586" y="1322"/>
                  </a:lnTo>
                  <a:lnTo>
                    <a:pt x="597" y="1335"/>
                  </a:lnTo>
                  <a:lnTo>
                    <a:pt x="607" y="1350"/>
                  </a:lnTo>
                  <a:lnTo>
                    <a:pt x="616" y="1365"/>
                  </a:lnTo>
                  <a:lnTo>
                    <a:pt x="626" y="1382"/>
                  </a:lnTo>
                  <a:lnTo>
                    <a:pt x="635" y="1399"/>
                  </a:lnTo>
                  <a:lnTo>
                    <a:pt x="642" y="1417"/>
                  </a:lnTo>
                  <a:lnTo>
                    <a:pt x="650" y="1436"/>
                  </a:lnTo>
                  <a:lnTo>
                    <a:pt x="657" y="1455"/>
                  </a:lnTo>
                  <a:lnTo>
                    <a:pt x="664" y="1475"/>
                  </a:lnTo>
                  <a:lnTo>
                    <a:pt x="669" y="1496"/>
                  </a:lnTo>
                  <a:lnTo>
                    <a:pt x="675" y="1517"/>
                  </a:lnTo>
                  <a:lnTo>
                    <a:pt x="680" y="1539"/>
                  </a:lnTo>
                  <a:lnTo>
                    <a:pt x="684" y="1561"/>
                  </a:lnTo>
                  <a:lnTo>
                    <a:pt x="688" y="1585"/>
                  </a:lnTo>
                  <a:lnTo>
                    <a:pt x="691" y="1609"/>
                  </a:lnTo>
                  <a:lnTo>
                    <a:pt x="694" y="1632"/>
                  </a:lnTo>
                  <a:lnTo>
                    <a:pt x="695" y="1657"/>
                  </a:lnTo>
                  <a:lnTo>
                    <a:pt x="697" y="1682"/>
                  </a:lnTo>
                  <a:lnTo>
                    <a:pt x="698" y="1707"/>
                  </a:lnTo>
                  <a:lnTo>
                    <a:pt x="698" y="1733"/>
                  </a:lnTo>
                  <a:lnTo>
                    <a:pt x="697" y="1787"/>
                  </a:lnTo>
                  <a:lnTo>
                    <a:pt x="694" y="1840"/>
                  </a:lnTo>
                  <a:lnTo>
                    <a:pt x="692" y="1865"/>
                  </a:lnTo>
                  <a:lnTo>
                    <a:pt x="689" y="1891"/>
                  </a:lnTo>
                  <a:lnTo>
                    <a:pt x="686" y="1916"/>
                  </a:lnTo>
                  <a:lnTo>
                    <a:pt x="682" y="1940"/>
                  </a:lnTo>
                  <a:lnTo>
                    <a:pt x="677" y="1963"/>
                  </a:lnTo>
                  <a:lnTo>
                    <a:pt x="673" y="1987"/>
                  </a:lnTo>
                  <a:lnTo>
                    <a:pt x="667" y="2010"/>
                  </a:lnTo>
                  <a:lnTo>
                    <a:pt x="661" y="2032"/>
                  </a:lnTo>
                  <a:lnTo>
                    <a:pt x="654" y="2052"/>
                  </a:lnTo>
                  <a:lnTo>
                    <a:pt x="647" y="2073"/>
                  </a:lnTo>
                  <a:lnTo>
                    <a:pt x="639" y="2092"/>
                  </a:lnTo>
                  <a:lnTo>
                    <a:pt x="631" y="2112"/>
                  </a:lnTo>
                  <a:lnTo>
                    <a:pt x="623" y="2130"/>
                  </a:lnTo>
                  <a:lnTo>
                    <a:pt x="613" y="2146"/>
                  </a:lnTo>
                  <a:lnTo>
                    <a:pt x="603" y="2163"/>
                  </a:lnTo>
                  <a:lnTo>
                    <a:pt x="592" y="2178"/>
                  </a:lnTo>
                  <a:lnTo>
                    <a:pt x="582" y="2193"/>
                  </a:lnTo>
                  <a:lnTo>
                    <a:pt x="570" y="2206"/>
                  </a:lnTo>
                  <a:lnTo>
                    <a:pt x="558" y="2218"/>
                  </a:lnTo>
                  <a:lnTo>
                    <a:pt x="545" y="2228"/>
                  </a:lnTo>
                  <a:lnTo>
                    <a:pt x="532" y="2238"/>
                  </a:lnTo>
                  <a:lnTo>
                    <a:pt x="518" y="2247"/>
                  </a:lnTo>
                  <a:lnTo>
                    <a:pt x="503" y="2254"/>
                  </a:lnTo>
                  <a:lnTo>
                    <a:pt x="488" y="2261"/>
                  </a:lnTo>
                  <a:lnTo>
                    <a:pt x="472" y="2265"/>
                  </a:lnTo>
                  <a:lnTo>
                    <a:pt x="456" y="2269"/>
                  </a:lnTo>
                  <a:lnTo>
                    <a:pt x="439" y="2271"/>
                  </a:lnTo>
                  <a:lnTo>
                    <a:pt x="422" y="2272"/>
                  </a:lnTo>
                  <a:lnTo>
                    <a:pt x="405" y="2271"/>
                  </a:lnTo>
                  <a:lnTo>
                    <a:pt x="390" y="2269"/>
                  </a:lnTo>
                  <a:lnTo>
                    <a:pt x="375" y="2265"/>
                  </a:lnTo>
                  <a:lnTo>
                    <a:pt x="360" y="2260"/>
                  </a:lnTo>
                  <a:lnTo>
                    <a:pt x="345" y="2253"/>
                  </a:lnTo>
                  <a:lnTo>
                    <a:pt x="332" y="2246"/>
                  </a:lnTo>
                  <a:lnTo>
                    <a:pt x="318" y="2237"/>
                  </a:lnTo>
                  <a:lnTo>
                    <a:pt x="305" y="2226"/>
                  </a:lnTo>
                  <a:lnTo>
                    <a:pt x="292" y="2216"/>
                  </a:lnTo>
                  <a:lnTo>
                    <a:pt x="280" y="2203"/>
                  </a:lnTo>
                  <a:lnTo>
                    <a:pt x="269" y="2188"/>
                  </a:lnTo>
                  <a:lnTo>
                    <a:pt x="257" y="2174"/>
                  </a:lnTo>
                  <a:lnTo>
                    <a:pt x="246" y="2158"/>
                  </a:lnTo>
                  <a:lnTo>
                    <a:pt x="237" y="2142"/>
                  </a:lnTo>
                  <a:lnTo>
                    <a:pt x="227" y="2125"/>
                  </a:lnTo>
                  <a:lnTo>
                    <a:pt x="218" y="2106"/>
                  </a:lnTo>
                  <a:lnTo>
                    <a:pt x="210" y="2087"/>
                  </a:lnTo>
                  <a:lnTo>
                    <a:pt x="201" y="2067"/>
                  </a:lnTo>
                  <a:lnTo>
                    <a:pt x="193" y="2047"/>
                  </a:lnTo>
                  <a:lnTo>
                    <a:pt x="187" y="2025"/>
                  </a:lnTo>
                  <a:lnTo>
                    <a:pt x="180" y="2004"/>
                  </a:lnTo>
                  <a:lnTo>
                    <a:pt x="174" y="1981"/>
                  </a:lnTo>
                  <a:lnTo>
                    <a:pt x="168" y="1957"/>
                  </a:lnTo>
                  <a:lnTo>
                    <a:pt x="164" y="1934"/>
                  </a:lnTo>
                  <a:lnTo>
                    <a:pt x="160" y="1909"/>
                  </a:lnTo>
                  <a:lnTo>
                    <a:pt x="155" y="1886"/>
                  </a:lnTo>
                  <a:lnTo>
                    <a:pt x="152" y="1861"/>
                  </a:lnTo>
                  <a:lnTo>
                    <a:pt x="150" y="1836"/>
                  </a:lnTo>
                  <a:lnTo>
                    <a:pt x="148" y="1810"/>
                  </a:lnTo>
                  <a:lnTo>
                    <a:pt x="147" y="1785"/>
                  </a:lnTo>
                  <a:lnTo>
                    <a:pt x="146" y="1759"/>
                  </a:lnTo>
                  <a:lnTo>
                    <a:pt x="145" y="1733"/>
                  </a:lnTo>
                  <a:lnTo>
                    <a:pt x="146" y="1708"/>
                  </a:lnTo>
                  <a:lnTo>
                    <a:pt x="147" y="1684"/>
                  </a:lnTo>
                  <a:lnTo>
                    <a:pt x="148" y="1661"/>
                  </a:lnTo>
                  <a:lnTo>
                    <a:pt x="150" y="1637"/>
                  </a:lnTo>
                  <a:lnTo>
                    <a:pt x="153" y="1613"/>
                  </a:lnTo>
                  <a:lnTo>
                    <a:pt x="157" y="1590"/>
                  </a:lnTo>
                  <a:lnTo>
                    <a:pt x="161" y="1568"/>
                  </a:lnTo>
                  <a:lnTo>
                    <a:pt x="166" y="1545"/>
                  </a:lnTo>
                  <a:lnTo>
                    <a:pt x="172" y="1523"/>
                  </a:lnTo>
                  <a:lnTo>
                    <a:pt x="177" y="1502"/>
                  </a:lnTo>
                  <a:lnTo>
                    <a:pt x="184" y="1481"/>
                  </a:lnTo>
                  <a:lnTo>
                    <a:pt x="190" y="1462"/>
                  </a:lnTo>
                  <a:lnTo>
                    <a:pt x="198" y="1442"/>
                  </a:lnTo>
                  <a:lnTo>
                    <a:pt x="206" y="1423"/>
                  </a:lnTo>
                  <a:lnTo>
                    <a:pt x="215" y="1404"/>
                  </a:lnTo>
                  <a:lnTo>
                    <a:pt x="224" y="1387"/>
                  </a:lnTo>
                  <a:lnTo>
                    <a:pt x="233" y="1371"/>
                  </a:lnTo>
                  <a:lnTo>
                    <a:pt x="243" y="1355"/>
                  </a:lnTo>
                  <a:lnTo>
                    <a:pt x="253" y="1339"/>
                  </a:lnTo>
                  <a:lnTo>
                    <a:pt x="264" y="1325"/>
                  </a:lnTo>
                  <a:lnTo>
                    <a:pt x="276" y="1312"/>
                  </a:lnTo>
                  <a:lnTo>
                    <a:pt x="286" y="1300"/>
                  </a:lnTo>
                  <a:lnTo>
                    <a:pt x="298" y="1289"/>
                  </a:lnTo>
                  <a:lnTo>
                    <a:pt x="311" y="1279"/>
                  </a:lnTo>
                  <a:lnTo>
                    <a:pt x="324" y="1269"/>
                  </a:lnTo>
                  <a:lnTo>
                    <a:pt x="337" y="1261"/>
                  </a:lnTo>
                  <a:lnTo>
                    <a:pt x="350" y="1254"/>
                  </a:lnTo>
                  <a:lnTo>
                    <a:pt x="364" y="1248"/>
                  </a:lnTo>
                  <a:lnTo>
                    <a:pt x="378" y="1244"/>
                  </a:lnTo>
                  <a:lnTo>
                    <a:pt x="392" y="1241"/>
                  </a:lnTo>
                  <a:lnTo>
                    <a:pt x="406" y="1239"/>
                  </a:lnTo>
                  <a:lnTo>
                    <a:pt x="422" y="1238"/>
                  </a:lnTo>
                  <a:close/>
                  <a:moveTo>
                    <a:pt x="698" y="2446"/>
                  </a:moveTo>
                  <a:lnTo>
                    <a:pt x="845" y="2446"/>
                  </a:lnTo>
                  <a:lnTo>
                    <a:pt x="845" y="0"/>
                  </a:lnTo>
                  <a:lnTo>
                    <a:pt x="698" y="0"/>
                  </a:lnTo>
                  <a:lnTo>
                    <a:pt x="698" y="1253"/>
                  </a:lnTo>
                  <a:lnTo>
                    <a:pt x="684" y="1226"/>
                  </a:lnTo>
                  <a:lnTo>
                    <a:pt x="669" y="1201"/>
                  </a:lnTo>
                  <a:lnTo>
                    <a:pt x="654" y="1177"/>
                  </a:lnTo>
                  <a:lnTo>
                    <a:pt x="639" y="1154"/>
                  </a:lnTo>
                  <a:lnTo>
                    <a:pt x="622" y="1134"/>
                  </a:lnTo>
                  <a:lnTo>
                    <a:pt x="605" y="1115"/>
                  </a:lnTo>
                  <a:lnTo>
                    <a:pt x="587" y="1097"/>
                  </a:lnTo>
                  <a:lnTo>
                    <a:pt x="569" y="1082"/>
                  </a:lnTo>
                  <a:lnTo>
                    <a:pt x="550" y="1068"/>
                  </a:lnTo>
                  <a:lnTo>
                    <a:pt x="531" y="1055"/>
                  </a:lnTo>
                  <a:lnTo>
                    <a:pt x="511" y="1044"/>
                  </a:lnTo>
                  <a:lnTo>
                    <a:pt x="492" y="1035"/>
                  </a:lnTo>
                  <a:lnTo>
                    <a:pt x="471" y="1029"/>
                  </a:lnTo>
                  <a:lnTo>
                    <a:pt x="450" y="1024"/>
                  </a:lnTo>
                  <a:lnTo>
                    <a:pt x="429" y="1020"/>
                  </a:lnTo>
                  <a:lnTo>
                    <a:pt x="408" y="1019"/>
                  </a:lnTo>
                  <a:lnTo>
                    <a:pt x="385" y="1020"/>
                  </a:lnTo>
                  <a:lnTo>
                    <a:pt x="362" y="1024"/>
                  </a:lnTo>
                  <a:lnTo>
                    <a:pt x="340" y="1028"/>
                  </a:lnTo>
                  <a:lnTo>
                    <a:pt x="319" y="1034"/>
                  </a:lnTo>
                  <a:lnTo>
                    <a:pt x="298" y="1043"/>
                  </a:lnTo>
                  <a:lnTo>
                    <a:pt x="278" y="1053"/>
                  </a:lnTo>
                  <a:lnTo>
                    <a:pt x="258" y="1065"/>
                  </a:lnTo>
                  <a:lnTo>
                    <a:pt x="239" y="1079"/>
                  </a:lnTo>
                  <a:lnTo>
                    <a:pt x="220" y="1093"/>
                  </a:lnTo>
                  <a:lnTo>
                    <a:pt x="203" y="1109"/>
                  </a:lnTo>
                  <a:lnTo>
                    <a:pt x="186" y="1127"/>
                  </a:lnTo>
                  <a:lnTo>
                    <a:pt x="170" y="1147"/>
                  </a:lnTo>
                  <a:lnTo>
                    <a:pt x="153" y="1167"/>
                  </a:lnTo>
                  <a:lnTo>
                    <a:pt x="138" y="1189"/>
                  </a:lnTo>
                  <a:lnTo>
                    <a:pt x="124" y="1212"/>
                  </a:lnTo>
                  <a:lnTo>
                    <a:pt x="111" y="1237"/>
                  </a:lnTo>
                  <a:lnTo>
                    <a:pt x="98" y="1261"/>
                  </a:lnTo>
                  <a:lnTo>
                    <a:pt x="85" y="1289"/>
                  </a:lnTo>
                  <a:lnTo>
                    <a:pt x="74" y="1316"/>
                  </a:lnTo>
                  <a:lnTo>
                    <a:pt x="64" y="1345"/>
                  </a:lnTo>
                  <a:lnTo>
                    <a:pt x="54" y="1374"/>
                  </a:lnTo>
                  <a:lnTo>
                    <a:pt x="44" y="1404"/>
                  </a:lnTo>
                  <a:lnTo>
                    <a:pt x="36" y="1436"/>
                  </a:lnTo>
                  <a:lnTo>
                    <a:pt x="29" y="1468"/>
                  </a:lnTo>
                  <a:lnTo>
                    <a:pt x="21" y="1501"/>
                  </a:lnTo>
                  <a:lnTo>
                    <a:pt x="16" y="1534"/>
                  </a:lnTo>
                  <a:lnTo>
                    <a:pt x="11" y="1569"/>
                  </a:lnTo>
                  <a:lnTo>
                    <a:pt x="7" y="1603"/>
                  </a:lnTo>
                  <a:lnTo>
                    <a:pt x="4" y="1639"/>
                  </a:lnTo>
                  <a:lnTo>
                    <a:pt x="2" y="1675"/>
                  </a:lnTo>
                  <a:lnTo>
                    <a:pt x="0" y="1711"/>
                  </a:lnTo>
                  <a:lnTo>
                    <a:pt x="0" y="1747"/>
                  </a:lnTo>
                  <a:lnTo>
                    <a:pt x="0" y="1784"/>
                  </a:lnTo>
                  <a:lnTo>
                    <a:pt x="2" y="1821"/>
                  </a:lnTo>
                  <a:lnTo>
                    <a:pt x="4" y="1856"/>
                  </a:lnTo>
                  <a:lnTo>
                    <a:pt x="7" y="1892"/>
                  </a:lnTo>
                  <a:lnTo>
                    <a:pt x="11" y="1928"/>
                  </a:lnTo>
                  <a:lnTo>
                    <a:pt x="16" y="1962"/>
                  </a:lnTo>
                  <a:lnTo>
                    <a:pt x="21" y="1996"/>
                  </a:lnTo>
                  <a:lnTo>
                    <a:pt x="29" y="2029"/>
                  </a:lnTo>
                  <a:lnTo>
                    <a:pt x="36" y="2062"/>
                  </a:lnTo>
                  <a:lnTo>
                    <a:pt x="44" y="2094"/>
                  </a:lnTo>
                  <a:lnTo>
                    <a:pt x="54" y="2125"/>
                  </a:lnTo>
                  <a:lnTo>
                    <a:pt x="64" y="2155"/>
                  </a:lnTo>
                  <a:lnTo>
                    <a:pt x="74" y="2184"/>
                  </a:lnTo>
                  <a:lnTo>
                    <a:pt x="85" y="2213"/>
                  </a:lnTo>
                  <a:lnTo>
                    <a:pt x="98" y="2240"/>
                  </a:lnTo>
                  <a:lnTo>
                    <a:pt x="111" y="2266"/>
                  </a:lnTo>
                  <a:lnTo>
                    <a:pt x="124" y="2291"/>
                  </a:lnTo>
                  <a:lnTo>
                    <a:pt x="138" y="2315"/>
                  </a:lnTo>
                  <a:lnTo>
                    <a:pt x="153" y="2338"/>
                  </a:lnTo>
                  <a:lnTo>
                    <a:pt x="170" y="2358"/>
                  </a:lnTo>
                  <a:lnTo>
                    <a:pt x="186" y="2379"/>
                  </a:lnTo>
                  <a:lnTo>
                    <a:pt x="203" y="2397"/>
                  </a:lnTo>
                  <a:lnTo>
                    <a:pt x="220" y="2413"/>
                  </a:lnTo>
                  <a:lnTo>
                    <a:pt x="239" y="2430"/>
                  </a:lnTo>
                  <a:lnTo>
                    <a:pt x="258" y="2443"/>
                  </a:lnTo>
                  <a:lnTo>
                    <a:pt x="278" y="2456"/>
                  </a:lnTo>
                  <a:lnTo>
                    <a:pt x="298" y="2465"/>
                  </a:lnTo>
                  <a:lnTo>
                    <a:pt x="319" y="2474"/>
                  </a:lnTo>
                  <a:lnTo>
                    <a:pt x="340" y="2482"/>
                  </a:lnTo>
                  <a:lnTo>
                    <a:pt x="362" y="2486"/>
                  </a:lnTo>
                  <a:lnTo>
                    <a:pt x="385" y="2489"/>
                  </a:lnTo>
                  <a:lnTo>
                    <a:pt x="408" y="2490"/>
                  </a:lnTo>
                  <a:lnTo>
                    <a:pt x="429" y="2489"/>
                  </a:lnTo>
                  <a:lnTo>
                    <a:pt x="450" y="2486"/>
                  </a:lnTo>
                  <a:lnTo>
                    <a:pt x="471" y="2482"/>
                  </a:lnTo>
                  <a:lnTo>
                    <a:pt x="492" y="2474"/>
                  </a:lnTo>
                  <a:lnTo>
                    <a:pt x="511" y="2465"/>
                  </a:lnTo>
                  <a:lnTo>
                    <a:pt x="531" y="2455"/>
                  </a:lnTo>
                  <a:lnTo>
                    <a:pt x="550" y="2443"/>
                  </a:lnTo>
                  <a:lnTo>
                    <a:pt x="569" y="2429"/>
                  </a:lnTo>
                  <a:lnTo>
                    <a:pt x="587" y="2412"/>
                  </a:lnTo>
                  <a:lnTo>
                    <a:pt x="605" y="2395"/>
                  </a:lnTo>
                  <a:lnTo>
                    <a:pt x="622" y="2376"/>
                  </a:lnTo>
                  <a:lnTo>
                    <a:pt x="639" y="2355"/>
                  </a:lnTo>
                  <a:lnTo>
                    <a:pt x="654" y="2332"/>
                  </a:lnTo>
                  <a:lnTo>
                    <a:pt x="669" y="2309"/>
                  </a:lnTo>
                  <a:lnTo>
                    <a:pt x="684" y="2284"/>
                  </a:lnTo>
                  <a:lnTo>
                    <a:pt x="698" y="2257"/>
                  </a:lnTo>
                  <a:lnTo>
                    <a:pt x="698" y="24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7" name="Freeform 8"/>
            <p:cNvSpPr>
              <a:spLocks noChangeAspect="1" noEditPoints="1"/>
            </p:cNvSpPr>
            <p:nvPr/>
          </p:nvSpPr>
          <p:spPr bwMode="black">
            <a:xfrm>
              <a:off x="4029" y="1912"/>
              <a:ext cx="93" cy="164"/>
            </a:xfrm>
            <a:custGeom>
              <a:avLst/>
              <a:gdLst>
                <a:gd name="T0" fmla="*/ 0 w 830"/>
                <a:gd name="T1" fmla="*/ 0 h 1471"/>
                <a:gd name="T2" fmla="*/ 0 w 830"/>
                <a:gd name="T3" fmla="*/ 0 h 1471"/>
                <a:gd name="T4" fmla="*/ 0 w 830"/>
                <a:gd name="T5" fmla="*/ 0 h 1471"/>
                <a:gd name="T6" fmla="*/ 0 w 830"/>
                <a:gd name="T7" fmla="*/ 0 h 1471"/>
                <a:gd name="T8" fmla="*/ 0 w 830"/>
                <a:gd name="T9" fmla="*/ 0 h 1471"/>
                <a:gd name="T10" fmla="*/ 0 w 830"/>
                <a:gd name="T11" fmla="*/ 0 h 1471"/>
                <a:gd name="T12" fmla="*/ 0 w 830"/>
                <a:gd name="T13" fmla="*/ 0 h 1471"/>
                <a:gd name="T14" fmla="*/ 0 w 830"/>
                <a:gd name="T15" fmla="*/ 0 h 1471"/>
                <a:gd name="T16" fmla="*/ 0 w 830"/>
                <a:gd name="T17" fmla="*/ 0 h 1471"/>
                <a:gd name="T18" fmla="*/ 0 w 830"/>
                <a:gd name="T19" fmla="*/ 0 h 1471"/>
                <a:gd name="T20" fmla="*/ 0 w 830"/>
                <a:gd name="T21" fmla="*/ 0 h 1471"/>
                <a:gd name="T22" fmla="*/ 0 w 830"/>
                <a:gd name="T23" fmla="*/ 0 h 1471"/>
                <a:gd name="T24" fmla="*/ 0 w 830"/>
                <a:gd name="T25" fmla="*/ 0 h 1471"/>
                <a:gd name="T26" fmla="*/ 0 w 830"/>
                <a:gd name="T27" fmla="*/ 0 h 1471"/>
                <a:gd name="T28" fmla="*/ 0 w 830"/>
                <a:gd name="T29" fmla="*/ 0 h 1471"/>
                <a:gd name="T30" fmla="*/ 0 w 830"/>
                <a:gd name="T31" fmla="*/ 0 h 1471"/>
                <a:gd name="T32" fmla="*/ 0 w 830"/>
                <a:gd name="T33" fmla="*/ 0 h 1471"/>
                <a:gd name="T34" fmla="*/ 0 w 830"/>
                <a:gd name="T35" fmla="*/ 0 h 1471"/>
                <a:gd name="T36" fmla="*/ 0 w 830"/>
                <a:gd name="T37" fmla="*/ 0 h 1471"/>
                <a:gd name="T38" fmla="*/ 0 w 830"/>
                <a:gd name="T39" fmla="*/ 0 h 1471"/>
                <a:gd name="T40" fmla="*/ 0 w 830"/>
                <a:gd name="T41" fmla="*/ 0 h 1471"/>
                <a:gd name="T42" fmla="*/ 0 w 830"/>
                <a:gd name="T43" fmla="*/ 0 h 1471"/>
                <a:gd name="T44" fmla="*/ 0 w 830"/>
                <a:gd name="T45" fmla="*/ 0 h 1471"/>
                <a:gd name="T46" fmla="*/ 0 w 830"/>
                <a:gd name="T47" fmla="*/ 0 h 1471"/>
                <a:gd name="T48" fmla="*/ 0 w 830"/>
                <a:gd name="T49" fmla="*/ 0 h 1471"/>
                <a:gd name="T50" fmla="*/ 0 w 830"/>
                <a:gd name="T51" fmla="*/ 0 h 1471"/>
                <a:gd name="T52" fmla="*/ 0 w 830"/>
                <a:gd name="T53" fmla="*/ 0 h 1471"/>
                <a:gd name="T54" fmla="*/ 0 w 830"/>
                <a:gd name="T55" fmla="*/ 0 h 1471"/>
                <a:gd name="T56" fmla="*/ 0 w 830"/>
                <a:gd name="T57" fmla="*/ 0 h 1471"/>
                <a:gd name="T58" fmla="*/ 0 w 830"/>
                <a:gd name="T59" fmla="*/ 0 h 1471"/>
                <a:gd name="T60" fmla="*/ 0 w 830"/>
                <a:gd name="T61" fmla="*/ 0 h 1471"/>
                <a:gd name="T62" fmla="*/ 0 w 830"/>
                <a:gd name="T63" fmla="*/ 0 h 1471"/>
                <a:gd name="T64" fmla="*/ 0 w 830"/>
                <a:gd name="T65" fmla="*/ 0 h 1471"/>
                <a:gd name="T66" fmla="*/ 0 w 830"/>
                <a:gd name="T67" fmla="*/ 0 h 1471"/>
                <a:gd name="T68" fmla="*/ 0 w 830"/>
                <a:gd name="T69" fmla="*/ 0 h 1471"/>
                <a:gd name="T70" fmla="*/ 0 w 830"/>
                <a:gd name="T71" fmla="*/ 0 h 1471"/>
                <a:gd name="T72" fmla="*/ 0 w 830"/>
                <a:gd name="T73" fmla="*/ 0 h 1471"/>
                <a:gd name="T74" fmla="*/ 0 w 830"/>
                <a:gd name="T75" fmla="*/ 0 h 1471"/>
                <a:gd name="T76" fmla="*/ 0 w 830"/>
                <a:gd name="T77" fmla="*/ 0 h 1471"/>
                <a:gd name="T78" fmla="*/ 0 w 830"/>
                <a:gd name="T79" fmla="*/ 0 h 1471"/>
                <a:gd name="T80" fmla="*/ 0 w 830"/>
                <a:gd name="T81" fmla="*/ 0 h 1471"/>
                <a:gd name="T82" fmla="*/ 0 w 830"/>
                <a:gd name="T83" fmla="*/ 0 h 1471"/>
                <a:gd name="T84" fmla="*/ 0 w 830"/>
                <a:gd name="T85" fmla="*/ 0 h 1471"/>
                <a:gd name="T86" fmla="*/ 0 w 830"/>
                <a:gd name="T87" fmla="*/ 0 h 1471"/>
                <a:gd name="T88" fmla="*/ 0 w 830"/>
                <a:gd name="T89" fmla="*/ 0 h 1471"/>
                <a:gd name="T90" fmla="*/ 0 w 830"/>
                <a:gd name="T91" fmla="*/ 0 h 1471"/>
                <a:gd name="T92" fmla="*/ 0 w 830"/>
                <a:gd name="T93" fmla="*/ 0 h 1471"/>
                <a:gd name="T94" fmla="*/ 0 w 830"/>
                <a:gd name="T95" fmla="*/ 0 h 1471"/>
                <a:gd name="T96" fmla="*/ 0 w 830"/>
                <a:gd name="T97" fmla="*/ 0 h 1471"/>
                <a:gd name="T98" fmla="*/ 0 w 830"/>
                <a:gd name="T99" fmla="*/ 0 h 1471"/>
                <a:gd name="T100" fmla="*/ 0 w 830"/>
                <a:gd name="T101" fmla="*/ 0 h 1471"/>
                <a:gd name="T102" fmla="*/ 0 w 830"/>
                <a:gd name="T103" fmla="*/ 0 h 1471"/>
                <a:gd name="T104" fmla="*/ 0 w 830"/>
                <a:gd name="T105" fmla="*/ 0 h 1471"/>
                <a:gd name="T106" fmla="*/ 0 w 830"/>
                <a:gd name="T107" fmla="*/ 0 h 1471"/>
                <a:gd name="T108" fmla="*/ 0 w 830"/>
                <a:gd name="T109" fmla="*/ 0 h 1471"/>
                <a:gd name="T110" fmla="*/ 0 w 830"/>
                <a:gd name="T111" fmla="*/ 0 h 1471"/>
                <a:gd name="T112" fmla="*/ 0 w 830"/>
                <a:gd name="T113" fmla="*/ 0 h 147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30" h="1471">
                  <a:moveTo>
                    <a:pt x="408" y="219"/>
                  </a:moveTo>
                  <a:lnTo>
                    <a:pt x="426" y="220"/>
                  </a:lnTo>
                  <a:lnTo>
                    <a:pt x="442" y="222"/>
                  </a:lnTo>
                  <a:lnTo>
                    <a:pt x="458" y="225"/>
                  </a:lnTo>
                  <a:lnTo>
                    <a:pt x="475" y="229"/>
                  </a:lnTo>
                  <a:lnTo>
                    <a:pt x="490" y="235"/>
                  </a:lnTo>
                  <a:lnTo>
                    <a:pt x="505" y="241"/>
                  </a:lnTo>
                  <a:lnTo>
                    <a:pt x="519" y="249"/>
                  </a:lnTo>
                  <a:lnTo>
                    <a:pt x="533" y="258"/>
                  </a:lnTo>
                  <a:lnTo>
                    <a:pt x="547" y="267"/>
                  </a:lnTo>
                  <a:lnTo>
                    <a:pt x="559" y="278"/>
                  </a:lnTo>
                  <a:lnTo>
                    <a:pt x="572" y="290"/>
                  </a:lnTo>
                  <a:lnTo>
                    <a:pt x="583" y="303"/>
                  </a:lnTo>
                  <a:lnTo>
                    <a:pt x="595" y="316"/>
                  </a:lnTo>
                  <a:lnTo>
                    <a:pt x="604" y="331"/>
                  </a:lnTo>
                  <a:lnTo>
                    <a:pt x="615" y="346"/>
                  </a:lnTo>
                  <a:lnTo>
                    <a:pt x="625" y="363"/>
                  </a:lnTo>
                  <a:lnTo>
                    <a:pt x="634" y="380"/>
                  </a:lnTo>
                  <a:lnTo>
                    <a:pt x="642" y="398"/>
                  </a:lnTo>
                  <a:lnTo>
                    <a:pt x="650" y="417"/>
                  </a:lnTo>
                  <a:lnTo>
                    <a:pt x="656" y="436"/>
                  </a:lnTo>
                  <a:lnTo>
                    <a:pt x="664" y="456"/>
                  </a:lnTo>
                  <a:lnTo>
                    <a:pt x="669" y="477"/>
                  </a:lnTo>
                  <a:lnTo>
                    <a:pt x="676" y="498"/>
                  </a:lnTo>
                  <a:lnTo>
                    <a:pt x="680" y="520"/>
                  </a:lnTo>
                  <a:lnTo>
                    <a:pt x="684" y="542"/>
                  </a:lnTo>
                  <a:lnTo>
                    <a:pt x="689" y="566"/>
                  </a:lnTo>
                  <a:lnTo>
                    <a:pt x="692" y="590"/>
                  </a:lnTo>
                  <a:lnTo>
                    <a:pt x="694" y="613"/>
                  </a:lnTo>
                  <a:lnTo>
                    <a:pt x="696" y="638"/>
                  </a:lnTo>
                  <a:lnTo>
                    <a:pt x="697" y="663"/>
                  </a:lnTo>
                  <a:lnTo>
                    <a:pt x="699" y="688"/>
                  </a:lnTo>
                  <a:lnTo>
                    <a:pt x="700" y="714"/>
                  </a:lnTo>
                  <a:lnTo>
                    <a:pt x="699" y="741"/>
                  </a:lnTo>
                  <a:lnTo>
                    <a:pt x="697" y="768"/>
                  </a:lnTo>
                  <a:lnTo>
                    <a:pt x="696" y="794"/>
                  </a:lnTo>
                  <a:lnTo>
                    <a:pt x="694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4" y="897"/>
                  </a:lnTo>
                  <a:lnTo>
                    <a:pt x="680" y="921"/>
                  </a:lnTo>
                  <a:lnTo>
                    <a:pt x="676" y="944"/>
                  </a:lnTo>
                  <a:lnTo>
                    <a:pt x="670" y="968"/>
                  </a:lnTo>
                  <a:lnTo>
                    <a:pt x="664" y="991"/>
                  </a:lnTo>
                  <a:lnTo>
                    <a:pt x="657" y="1013"/>
                  </a:lnTo>
                  <a:lnTo>
                    <a:pt x="651" y="1033"/>
                  </a:lnTo>
                  <a:lnTo>
                    <a:pt x="643" y="1054"/>
                  </a:lnTo>
                  <a:lnTo>
                    <a:pt x="635" y="1073"/>
                  </a:lnTo>
                  <a:lnTo>
                    <a:pt x="626" y="1093"/>
                  </a:lnTo>
                  <a:lnTo>
                    <a:pt x="617" y="1111"/>
                  </a:lnTo>
                  <a:lnTo>
                    <a:pt x="608" y="1127"/>
                  </a:lnTo>
                  <a:lnTo>
                    <a:pt x="598" y="1144"/>
                  </a:lnTo>
                  <a:lnTo>
                    <a:pt x="587" y="1159"/>
                  </a:lnTo>
                  <a:lnTo>
                    <a:pt x="575" y="1174"/>
                  </a:lnTo>
                  <a:lnTo>
                    <a:pt x="564" y="1187"/>
                  </a:lnTo>
                  <a:lnTo>
                    <a:pt x="552" y="1199"/>
                  </a:lnTo>
                  <a:lnTo>
                    <a:pt x="539" y="1209"/>
                  </a:lnTo>
                  <a:lnTo>
                    <a:pt x="527" y="1219"/>
                  </a:lnTo>
                  <a:lnTo>
                    <a:pt x="512" y="1228"/>
                  </a:lnTo>
                  <a:lnTo>
                    <a:pt x="499" y="1235"/>
                  </a:lnTo>
                  <a:lnTo>
                    <a:pt x="484" y="1242"/>
                  </a:lnTo>
                  <a:lnTo>
                    <a:pt x="469" y="1246"/>
                  </a:lnTo>
                  <a:lnTo>
                    <a:pt x="454" y="1250"/>
                  </a:lnTo>
                  <a:lnTo>
                    <a:pt x="439" y="1252"/>
                  </a:lnTo>
                  <a:lnTo>
                    <a:pt x="423" y="1253"/>
                  </a:lnTo>
                  <a:lnTo>
                    <a:pt x="405" y="1252"/>
                  </a:lnTo>
                  <a:lnTo>
                    <a:pt x="388" y="1250"/>
                  </a:lnTo>
                  <a:lnTo>
                    <a:pt x="372" y="1246"/>
                  </a:lnTo>
                  <a:lnTo>
                    <a:pt x="357" y="1241"/>
                  </a:lnTo>
                  <a:lnTo>
                    <a:pt x="342" y="1234"/>
                  </a:lnTo>
                  <a:lnTo>
                    <a:pt x="326" y="1227"/>
                  </a:lnTo>
                  <a:lnTo>
                    <a:pt x="312" y="1218"/>
                  </a:lnTo>
                  <a:lnTo>
                    <a:pt x="299" y="1207"/>
                  </a:lnTo>
                  <a:lnTo>
                    <a:pt x="286" y="1197"/>
                  </a:lnTo>
                  <a:lnTo>
                    <a:pt x="274" y="1184"/>
                  </a:lnTo>
                  <a:lnTo>
                    <a:pt x="263" y="1169"/>
                  </a:lnTo>
                  <a:lnTo>
                    <a:pt x="252" y="1155"/>
                  </a:lnTo>
                  <a:lnTo>
                    <a:pt x="241" y="1139"/>
                  </a:lnTo>
                  <a:lnTo>
                    <a:pt x="231" y="1123"/>
                  </a:lnTo>
                  <a:lnTo>
                    <a:pt x="221" y="1106"/>
                  </a:lnTo>
                  <a:lnTo>
                    <a:pt x="213" y="1087"/>
                  </a:lnTo>
                  <a:lnTo>
                    <a:pt x="205" y="1068"/>
                  </a:lnTo>
                  <a:lnTo>
                    <a:pt x="198" y="1048"/>
                  </a:lnTo>
                  <a:lnTo>
                    <a:pt x="190" y="1028"/>
                  </a:lnTo>
                  <a:lnTo>
                    <a:pt x="184" y="1006"/>
                  </a:lnTo>
                  <a:lnTo>
                    <a:pt x="177" y="985"/>
                  </a:lnTo>
                  <a:lnTo>
                    <a:pt x="172" y="962"/>
                  </a:lnTo>
                  <a:lnTo>
                    <a:pt x="167" y="938"/>
                  </a:lnTo>
                  <a:lnTo>
                    <a:pt x="162" y="915"/>
                  </a:lnTo>
                  <a:lnTo>
                    <a:pt x="159" y="890"/>
                  </a:lnTo>
                  <a:lnTo>
                    <a:pt x="155" y="867"/>
                  </a:lnTo>
                  <a:lnTo>
                    <a:pt x="152" y="842"/>
                  </a:lnTo>
                  <a:lnTo>
                    <a:pt x="150" y="817"/>
                  </a:lnTo>
                  <a:lnTo>
                    <a:pt x="147" y="766"/>
                  </a:lnTo>
                  <a:lnTo>
                    <a:pt x="146" y="714"/>
                  </a:lnTo>
                  <a:lnTo>
                    <a:pt x="146" y="689"/>
                  </a:lnTo>
                  <a:lnTo>
                    <a:pt x="147" y="665"/>
                  </a:lnTo>
                  <a:lnTo>
                    <a:pt x="149" y="642"/>
                  </a:lnTo>
                  <a:lnTo>
                    <a:pt x="150" y="618"/>
                  </a:lnTo>
                  <a:lnTo>
                    <a:pt x="153" y="594"/>
                  </a:lnTo>
                  <a:lnTo>
                    <a:pt x="157" y="571"/>
                  </a:lnTo>
                  <a:lnTo>
                    <a:pt x="160" y="549"/>
                  </a:lnTo>
                  <a:lnTo>
                    <a:pt x="164" y="526"/>
                  </a:lnTo>
                  <a:lnTo>
                    <a:pt x="170" y="504"/>
                  </a:lnTo>
                  <a:lnTo>
                    <a:pt x="174" y="483"/>
                  </a:lnTo>
                  <a:lnTo>
                    <a:pt x="180" y="462"/>
                  </a:lnTo>
                  <a:lnTo>
                    <a:pt x="187" y="443"/>
                  </a:lnTo>
                  <a:lnTo>
                    <a:pt x="193" y="423"/>
                  </a:lnTo>
                  <a:lnTo>
                    <a:pt x="201" y="404"/>
                  </a:lnTo>
                  <a:lnTo>
                    <a:pt x="208" y="385"/>
                  </a:lnTo>
                  <a:lnTo>
                    <a:pt x="217" y="368"/>
                  </a:lnTo>
                  <a:lnTo>
                    <a:pt x="226" y="352"/>
                  </a:lnTo>
                  <a:lnTo>
                    <a:pt x="234" y="336"/>
                  </a:lnTo>
                  <a:lnTo>
                    <a:pt x="244" y="320"/>
                  </a:lnTo>
                  <a:lnTo>
                    <a:pt x="255" y="306"/>
                  </a:lnTo>
                  <a:lnTo>
                    <a:pt x="265" y="293"/>
                  </a:lnTo>
                  <a:lnTo>
                    <a:pt x="277" y="281"/>
                  </a:lnTo>
                  <a:lnTo>
                    <a:pt x="287" y="270"/>
                  </a:lnTo>
                  <a:lnTo>
                    <a:pt x="299" y="260"/>
                  </a:lnTo>
                  <a:lnTo>
                    <a:pt x="311" y="250"/>
                  </a:lnTo>
                  <a:lnTo>
                    <a:pt x="324" y="242"/>
                  </a:lnTo>
                  <a:lnTo>
                    <a:pt x="337" y="235"/>
                  </a:lnTo>
                  <a:lnTo>
                    <a:pt x="350" y="229"/>
                  </a:lnTo>
                  <a:lnTo>
                    <a:pt x="364" y="225"/>
                  </a:lnTo>
                  <a:lnTo>
                    <a:pt x="378" y="222"/>
                  </a:lnTo>
                  <a:lnTo>
                    <a:pt x="393" y="220"/>
                  </a:lnTo>
                  <a:lnTo>
                    <a:pt x="408" y="219"/>
                  </a:lnTo>
                  <a:close/>
                  <a:moveTo>
                    <a:pt x="830" y="29"/>
                  </a:moveTo>
                  <a:lnTo>
                    <a:pt x="684" y="29"/>
                  </a:lnTo>
                  <a:lnTo>
                    <a:pt x="684" y="234"/>
                  </a:lnTo>
                  <a:lnTo>
                    <a:pt x="670" y="207"/>
                  </a:lnTo>
                  <a:lnTo>
                    <a:pt x="656" y="182"/>
                  </a:lnTo>
                  <a:lnTo>
                    <a:pt x="641" y="158"/>
                  </a:lnTo>
                  <a:lnTo>
                    <a:pt x="625" y="135"/>
                  </a:lnTo>
                  <a:lnTo>
                    <a:pt x="609" y="115"/>
                  </a:lnTo>
                  <a:lnTo>
                    <a:pt x="591" y="96"/>
                  </a:lnTo>
                  <a:lnTo>
                    <a:pt x="573" y="78"/>
                  </a:lnTo>
                  <a:lnTo>
                    <a:pt x="556" y="63"/>
                  </a:lnTo>
                  <a:lnTo>
                    <a:pt x="536" y="49"/>
                  </a:lnTo>
                  <a:lnTo>
                    <a:pt x="518" y="36"/>
                  </a:lnTo>
                  <a:lnTo>
                    <a:pt x="498" y="25"/>
                  </a:lnTo>
                  <a:lnTo>
                    <a:pt x="478" y="16"/>
                  </a:lnTo>
                  <a:lnTo>
                    <a:pt x="457" y="10"/>
                  </a:lnTo>
                  <a:lnTo>
                    <a:pt x="437" y="5"/>
                  </a:lnTo>
                  <a:lnTo>
                    <a:pt x="415" y="1"/>
                  </a:lnTo>
                  <a:lnTo>
                    <a:pt x="393" y="0"/>
                  </a:lnTo>
                  <a:lnTo>
                    <a:pt x="371" y="1"/>
                  </a:lnTo>
                  <a:lnTo>
                    <a:pt x="348" y="5"/>
                  </a:lnTo>
                  <a:lnTo>
                    <a:pt x="326" y="9"/>
                  </a:lnTo>
                  <a:lnTo>
                    <a:pt x="306" y="15"/>
                  </a:lnTo>
                  <a:lnTo>
                    <a:pt x="285" y="24"/>
                  </a:lnTo>
                  <a:lnTo>
                    <a:pt x="265" y="34"/>
                  </a:lnTo>
                  <a:lnTo>
                    <a:pt x="246" y="46"/>
                  </a:lnTo>
                  <a:lnTo>
                    <a:pt x="228" y="60"/>
                  </a:lnTo>
                  <a:lnTo>
                    <a:pt x="210" y="74"/>
                  </a:lnTo>
                  <a:lnTo>
                    <a:pt x="192" y="90"/>
                  </a:lnTo>
                  <a:lnTo>
                    <a:pt x="176" y="108"/>
                  </a:lnTo>
                  <a:lnTo>
                    <a:pt x="160" y="128"/>
                  </a:lnTo>
                  <a:lnTo>
                    <a:pt x="145" y="148"/>
                  </a:lnTo>
                  <a:lnTo>
                    <a:pt x="131" y="170"/>
                  </a:lnTo>
                  <a:lnTo>
                    <a:pt x="117" y="193"/>
                  </a:lnTo>
                  <a:lnTo>
                    <a:pt x="104" y="218"/>
                  </a:lnTo>
                  <a:lnTo>
                    <a:pt x="92" y="242"/>
                  </a:lnTo>
                  <a:lnTo>
                    <a:pt x="80" y="270"/>
                  </a:lnTo>
                  <a:lnTo>
                    <a:pt x="69" y="297"/>
                  </a:lnTo>
                  <a:lnTo>
                    <a:pt x="59" y="326"/>
                  </a:lnTo>
                  <a:lnTo>
                    <a:pt x="51" y="355"/>
                  </a:lnTo>
                  <a:lnTo>
                    <a:pt x="42" y="385"/>
                  </a:lnTo>
                  <a:lnTo>
                    <a:pt x="34" y="417"/>
                  </a:lnTo>
                  <a:lnTo>
                    <a:pt x="27" y="449"/>
                  </a:lnTo>
                  <a:lnTo>
                    <a:pt x="20" y="482"/>
                  </a:lnTo>
                  <a:lnTo>
                    <a:pt x="15" y="515"/>
                  </a:lnTo>
                  <a:lnTo>
                    <a:pt x="11" y="550"/>
                  </a:lnTo>
                  <a:lnTo>
                    <a:pt x="7" y="584"/>
                  </a:lnTo>
                  <a:lnTo>
                    <a:pt x="4" y="620"/>
                  </a:lnTo>
                  <a:lnTo>
                    <a:pt x="2" y="656"/>
                  </a:lnTo>
                  <a:lnTo>
                    <a:pt x="1" y="692"/>
                  </a:lnTo>
                  <a:lnTo>
                    <a:pt x="0" y="728"/>
                  </a:lnTo>
                  <a:lnTo>
                    <a:pt x="1" y="765"/>
                  </a:lnTo>
                  <a:lnTo>
                    <a:pt x="2" y="802"/>
                  </a:lnTo>
                  <a:lnTo>
                    <a:pt x="4" y="837"/>
                  </a:lnTo>
                  <a:lnTo>
                    <a:pt x="7" y="873"/>
                  </a:lnTo>
                  <a:lnTo>
                    <a:pt x="11" y="909"/>
                  </a:lnTo>
                  <a:lnTo>
                    <a:pt x="15" y="943"/>
                  </a:lnTo>
                  <a:lnTo>
                    <a:pt x="20" y="977"/>
                  </a:lnTo>
                  <a:lnTo>
                    <a:pt x="27" y="1010"/>
                  </a:lnTo>
                  <a:lnTo>
                    <a:pt x="34" y="1043"/>
                  </a:lnTo>
                  <a:lnTo>
                    <a:pt x="42" y="1075"/>
                  </a:lnTo>
                  <a:lnTo>
                    <a:pt x="51" y="1106"/>
                  </a:lnTo>
                  <a:lnTo>
                    <a:pt x="59" y="1136"/>
                  </a:lnTo>
                  <a:lnTo>
                    <a:pt x="69" y="1165"/>
                  </a:lnTo>
                  <a:lnTo>
                    <a:pt x="80" y="1194"/>
                  </a:lnTo>
                  <a:lnTo>
                    <a:pt x="92" y="1221"/>
                  </a:lnTo>
                  <a:lnTo>
                    <a:pt x="104" y="1247"/>
                  </a:lnTo>
                  <a:lnTo>
                    <a:pt x="117" y="1272"/>
                  </a:lnTo>
                  <a:lnTo>
                    <a:pt x="131" y="1296"/>
                  </a:lnTo>
                  <a:lnTo>
                    <a:pt x="145" y="1319"/>
                  </a:lnTo>
                  <a:lnTo>
                    <a:pt x="160" y="1339"/>
                  </a:lnTo>
                  <a:lnTo>
                    <a:pt x="176" y="1360"/>
                  </a:lnTo>
                  <a:lnTo>
                    <a:pt x="192" y="1378"/>
                  </a:lnTo>
                  <a:lnTo>
                    <a:pt x="210" y="1394"/>
                  </a:lnTo>
                  <a:lnTo>
                    <a:pt x="228" y="1411"/>
                  </a:lnTo>
                  <a:lnTo>
                    <a:pt x="246" y="1424"/>
                  </a:lnTo>
                  <a:lnTo>
                    <a:pt x="265" y="1437"/>
                  </a:lnTo>
                  <a:lnTo>
                    <a:pt x="285" y="1446"/>
                  </a:lnTo>
                  <a:lnTo>
                    <a:pt x="306" y="1455"/>
                  </a:lnTo>
                  <a:lnTo>
                    <a:pt x="326" y="1463"/>
                  </a:lnTo>
                  <a:lnTo>
                    <a:pt x="348" y="1467"/>
                  </a:lnTo>
                  <a:lnTo>
                    <a:pt x="371" y="1470"/>
                  </a:lnTo>
                  <a:lnTo>
                    <a:pt x="393" y="1471"/>
                  </a:lnTo>
                  <a:lnTo>
                    <a:pt x="415" y="1470"/>
                  </a:lnTo>
                  <a:lnTo>
                    <a:pt x="437" y="1467"/>
                  </a:lnTo>
                  <a:lnTo>
                    <a:pt x="457" y="1463"/>
                  </a:lnTo>
                  <a:lnTo>
                    <a:pt x="478" y="1455"/>
                  </a:lnTo>
                  <a:lnTo>
                    <a:pt x="498" y="1446"/>
                  </a:lnTo>
                  <a:lnTo>
                    <a:pt x="518" y="1436"/>
                  </a:lnTo>
                  <a:lnTo>
                    <a:pt x="536" y="1424"/>
                  </a:lnTo>
                  <a:lnTo>
                    <a:pt x="556" y="1410"/>
                  </a:lnTo>
                  <a:lnTo>
                    <a:pt x="573" y="1393"/>
                  </a:lnTo>
                  <a:lnTo>
                    <a:pt x="591" y="1376"/>
                  </a:lnTo>
                  <a:lnTo>
                    <a:pt x="609" y="1357"/>
                  </a:lnTo>
                  <a:lnTo>
                    <a:pt x="625" y="1336"/>
                  </a:lnTo>
                  <a:lnTo>
                    <a:pt x="641" y="1313"/>
                  </a:lnTo>
                  <a:lnTo>
                    <a:pt x="656" y="1290"/>
                  </a:lnTo>
                  <a:lnTo>
                    <a:pt x="670" y="1265"/>
                  </a:lnTo>
                  <a:lnTo>
                    <a:pt x="684" y="1238"/>
                  </a:lnTo>
                  <a:lnTo>
                    <a:pt x="684" y="1427"/>
                  </a:lnTo>
                  <a:lnTo>
                    <a:pt x="830" y="1427"/>
                  </a:lnTo>
                  <a:lnTo>
                    <a:pt x="830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8" name="Freeform 9"/>
            <p:cNvSpPr>
              <a:spLocks noChangeAspect="1"/>
            </p:cNvSpPr>
            <p:nvPr/>
          </p:nvSpPr>
          <p:spPr bwMode="black">
            <a:xfrm>
              <a:off x="4151" y="1799"/>
              <a:ext cx="74" cy="272"/>
            </a:xfrm>
            <a:custGeom>
              <a:avLst/>
              <a:gdLst>
                <a:gd name="T0" fmla="*/ 0 w 670"/>
                <a:gd name="T1" fmla="*/ 0 h 2446"/>
                <a:gd name="T2" fmla="*/ 0 w 670"/>
                <a:gd name="T3" fmla="*/ 0 h 2446"/>
                <a:gd name="T4" fmla="*/ 0 w 670"/>
                <a:gd name="T5" fmla="*/ 0 h 2446"/>
                <a:gd name="T6" fmla="*/ 0 w 670"/>
                <a:gd name="T7" fmla="*/ 0 h 2446"/>
                <a:gd name="T8" fmla="*/ 0 w 670"/>
                <a:gd name="T9" fmla="*/ 0 h 2446"/>
                <a:gd name="T10" fmla="*/ 0 w 670"/>
                <a:gd name="T11" fmla="*/ 0 h 2446"/>
                <a:gd name="T12" fmla="*/ 0 w 670"/>
                <a:gd name="T13" fmla="*/ 0 h 2446"/>
                <a:gd name="T14" fmla="*/ 0 w 670"/>
                <a:gd name="T15" fmla="*/ 0 h 2446"/>
                <a:gd name="T16" fmla="*/ 0 w 670"/>
                <a:gd name="T17" fmla="*/ 0 h 2446"/>
                <a:gd name="T18" fmla="*/ 0 w 670"/>
                <a:gd name="T19" fmla="*/ 0 h 2446"/>
                <a:gd name="T20" fmla="*/ 0 w 670"/>
                <a:gd name="T21" fmla="*/ 0 h 2446"/>
                <a:gd name="T22" fmla="*/ 0 w 670"/>
                <a:gd name="T23" fmla="*/ 0 h 2446"/>
                <a:gd name="T24" fmla="*/ 0 w 670"/>
                <a:gd name="T25" fmla="*/ 0 h 2446"/>
                <a:gd name="T26" fmla="*/ 0 w 670"/>
                <a:gd name="T27" fmla="*/ 0 h 2446"/>
                <a:gd name="T28" fmla="*/ 0 w 670"/>
                <a:gd name="T29" fmla="*/ 0 h 2446"/>
                <a:gd name="T30" fmla="*/ 0 w 670"/>
                <a:gd name="T31" fmla="*/ 0 h 2446"/>
                <a:gd name="T32" fmla="*/ 0 w 670"/>
                <a:gd name="T33" fmla="*/ 0 h 2446"/>
                <a:gd name="T34" fmla="*/ 0 w 670"/>
                <a:gd name="T35" fmla="*/ 0 h 2446"/>
                <a:gd name="T36" fmla="*/ 0 w 670"/>
                <a:gd name="T37" fmla="*/ 0 h 2446"/>
                <a:gd name="T38" fmla="*/ 0 w 670"/>
                <a:gd name="T39" fmla="*/ 0 h 2446"/>
                <a:gd name="T40" fmla="*/ 0 w 670"/>
                <a:gd name="T41" fmla="*/ 0 h 2446"/>
                <a:gd name="T42" fmla="*/ 0 w 670"/>
                <a:gd name="T43" fmla="*/ 0 h 2446"/>
                <a:gd name="T44" fmla="*/ 0 w 670"/>
                <a:gd name="T45" fmla="*/ 0 h 2446"/>
                <a:gd name="T46" fmla="*/ 0 w 670"/>
                <a:gd name="T47" fmla="*/ 0 h 2446"/>
                <a:gd name="T48" fmla="*/ 0 w 670"/>
                <a:gd name="T49" fmla="*/ 0 h 2446"/>
                <a:gd name="T50" fmla="*/ 0 w 670"/>
                <a:gd name="T51" fmla="*/ 0 h 2446"/>
                <a:gd name="T52" fmla="*/ 0 w 670"/>
                <a:gd name="T53" fmla="*/ 0 h 2446"/>
                <a:gd name="T54" fmla="*/ 0 w 670"/>
                <a:gd name="T55" fmla="*/ 0 h 2446"/>
                <a:gd name="T56" fmla="*/ 0 w 670"/>
                <a:gd name="T57" fmla="*/ 0 h 2446"/>
                <a:gd name="T58" fmla="*/ 0 w 670"/>
                <a:gd name="T59" fmla="*/ 0 h 2446"/>
                <a:gd name="T60" fmla="*/ 0 w 670"/>
                <a:gd name="T61" fmla="*/ 0 h 2446"/>
                <a:gd name="T62" fmla="*/ 0 w 670"/>
                <a:gd name="T63" fmla="*/ 0 h 2446"/>
                <a:gd name="T64" fmla="*/ 0 w 670"/>
                <a:gd name="T65" fmla="*/ 0 h 2446"/>
                <a:gd name="T66" fmla="*/ 0 w 670"/>
                <a:gd name="T67" fmla="*/ 0 h 2446"/>
                <a:gd name="T68" fmla="*/ 0 w 670"/>
                <a:gd name="T69" fmla="*/ 0 h 2446"/>
                <a:gd name="T70" fmla="*/ 0 w 670"/>
                <a:gd name="T71" fmla="*/ 0 h 2446"/>
                <a:gd name="T72" fmla="*/ 0 w 670"/>
                <a:gd name="T73" fmla="*/ 0 h 2446"/>
                <a:gd name="T74" fmla="*/ 0 w 670"/>
                <a:gd name="T75" fmla="*/ 0 h 2446"/>
                <a:gd name="T76" fmla="*/ 0 w 670"/>
                <a:gd name="T77" fmla="*/ 0 h 2446"/>
                <a:gd name="T78" fmla="*/ 0 w 670"/>
                <a:gd name="T79" fmla="*/ 0 h 2446"/>
                <a:gd name="T80" fmla="*/ 0 w 670"/>
                <a:gd name="T81" fmla="*/ 0 h 2446"/>
                <a:gd name="T82" fmla="*/ 0 w 670"/>
                <a:gd name="T83" fmla="*/ 0 h 2446"/>
                <a:gd name="T84" fmla="*/ 0 w 670"/>
                <a:gd name="T85" fmla="*/ 0 h 2446"/>
                <a:gd name="T86" fmla="*/ 0 w 670"/>
                <a:gd name="T87" fmla="*/ 0 h 2446"/>
                <a:gd name="T88" fmla="*/ 0 w 670"/>
                <a:gd name="T89" fmla="*/ 0 h 2446"/>
                <a:gd name="T90" fmla="*/ 0 w 670"/>
                <a:gd name="T91" fmla="*/ 0 h 2446"/>
                <a:gd name="T92" fmla="*/ 0 w 670"/>
                <a:gd name="T93" fmla="*/ 0 h 2446"/>
                <a:gd name="T94" fmla="*/ 0 w 670"/>
                <a:gd name="T95" fmla="*/ 0 h 2446"/>
                <a:gd name="T96" fmla="*/ 0 w 670"/>
                <a:gd name="T97" fmla="*/ 0 h 2446"/>
                <a:gd name="T98" fmla="*/ 0 w 670"/>
                <a:gd name="T99" fmla="*/ 0 h 2446"/>
                <a:gd name="T100" fmla="*/ 0 w 670"/>
                <a:gd name="T101" fmla="*/ 0 h 24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70" h="2446">
                  <a:moveTo>
                    <a:pt x="146" y="0"/>
                  </a:moveTo>
                  <a:lnTo>
                    <a:pt x="146" y="1224"/>
                  </a:lnTo>
                  <a:lnTo>
                    <a:pt x="157" y="1200"/>
                  </a:lnTo>
                  <a:lnTo>
                    <a:pt x="168" y="1177"/>
                  </a:lnTo>
                  <a:lnTo>
                    <a:pt x="180" y="1157"/>
                  </a:lnTo>
                  <a:lnTo>
                    <a:pt x="193" y="1136"/>
                  </a:lnTo>
                  <a:lnTo>
                    <a:pt x="205" y="1118"/>
                  </a:lnTo>
                  <a:lnTo>
                    <a:pt x="219" y="1101"/>
                  </a:lnTo>
                  <a:lnTo>
                    <a:pt x="232" y="1086"/>
                  </a:lnTo>
                  <a:lnTo>
                    <a:pt x="246" y="1072"/>
                  </a:lnTo>
                  <a:lnTo>
                    <a:pt x="261" y="1060"/>
                  </a:lnTo>
                  <a:lnTo>
                    <a:pt x="276" y="1049"/>
                  </a:lnTo>
                  <a:lnTo>
                    <a:pt x="291" y="1041"/>
                  </a:lnTo>
                  <a:lnTo>
                    <a:pt x="307" y="1033"/>
                  </a:lnTo>
                  <a:lnTo>
                    <a:pt x="325" y="1027"/>
                  </a:lnTo>
                  <a:lnTo>
                    <a:pt x="342" y="1024"/>
                  </a:lnTo>
                  <a:lnTo>
                    <a:pt x="360" y="1020"/>
                  </a:lnTo>
                  <a:lnTo>
                    <a:pt x="379" y="1019"/>
                  </a:lnTo>
                  <a:lnTo>
                    <a:pt x="400" y="1020"/>
                  </a:lnTo>
                  <a:lnTo>
                    <a:pt x="420" y="1022"/>
                  </a:lnTo>
                  <a:lnTo>
                    <a:pt x="439" y="1027"/>
                  </a:lnTo>
                  <a:lnTo>
                    <a:pt x="458" y="1032"/>
                  </a:lnTo>
                  <a:lnTo>
                    <a:pt x="475" y="1039"/>
                  </a:lnTo>
                  <a:lnTo>
                    <a:pt x="492" y="1047"/>
                  </a:lnTo>
                  <a:lnTo>
                    <a:pt x="508" y="1057"/>
                  </a:lnTo>
                  <a:lnTo>
                    <a:pt x="523" y="1068"/>
                  </a:lnTo>
                  <a:lnTo>
                    <a:pt x="537" y="1080"/>
                  </a:lnTo>
                  <a:lnTo>
                    <a:pt x="550" y="1094"/>
                  </a:lnTo>
                  <a:lnTo>
                    <a:pt x="562" y="1108"/>
                  </a:lnTo>
                  <a:lnTo>
                    <a:pt x="574" y="1124"/>
                  </a:lnTo>
                  <a:lnTo>
                    <a:pt x="584" y="1141"/>
                  </a:lnTo>
                  <a:lnTo>
                    <a:pt x="594" y="1159"/>
                  </a:lnTo>
                  <a:lnTo>
                    <a:pt x="603" y="1178"/>
                  </a:lnTo>
                  <a:lnTo>
                    <a:pt x="611" y="1198"/>
                  </a:lnTo>
                  <a:lnTo>
                    <a:pt x="620" y="1219"/>
                  </a:lnTo>
                  <a:lnTo>
                    <a:pt x="627" y="1241"/>
                  </a:lnTo>
                  <a:lnTo>
                    <a:pt x="633" y="1264"/>
                  </a:lnTo>
                  <a:lnTo>
                    <a:pt x="640" y="1287"/>
                  </a:lnTo>
                  <a:lnTo>
                    <a:pt x="645" y="1311"/>
                  </a:lnTo>
                  <a:lnTo>
                    <a:pt x="649" y="1336"/>
                  </a:lnTo>
                  <a:lnTo>
                    <a:pt x="654" y="1362"/>
                  </a:lnTo>
                  <a:lnTo>
                    <a:pt x="657" y="1388"/>
                  </a:lnTo>
                  <a:lnTo>
                    <a:pt x="663" y="1442"/>
                  </a:lnTo>
                  <a:lnTo>
                    <a:pt x="667" y="1499"/>
                  </a:lnTo>
                  <a:lnTo>
                    <a:pt x="669" y="1557"/>
                  </a:lnTo>
                  <a:lnTo>
                    <a:pt x="670" y="1616"/>
                  </a:lnTo>
                  <a:lnTo>
                    <a:pt x="670" y="2446"/>
                  </a:lnTo>
                  <a:lnTo>
                    <a:pt x="525" y="2446"/>
                  </a:lnTo>
                  <a:lnTo>
                    <a:pt x="525" y="1661"/>
                  </a:lnTo>
                  <a:lnTo>
                    <a:pt x="524" y="1620"/>
                  </a:lnTo>
                  <a:lnTo>
                    <a:pt x="524" y="1579"/>
                  </a:lnTo>
                  <a:lnTo>
                    <a:pt x="522" y="1541"/>
                  </a:lnTo>
                  <a:lnTo>
                    <a:pt x="519" y="1503"/>
                  </a:lnTo>
                  <a:lnTo>
                    <a:pt x="516" y="1466"/>
                  </a:lnTo>
                  <a:lnTo>
                    <a:pt x="511" y="1430"/>
                  </a:lnTo>
                  <a:lnTo>
                    <a:pt x="505" y="1398"/>
                  </a:lnTo>
                  <a:lnTo>
                    <a:pt x="497" y="1367"/>
                  </a:lnTo>
                  <a:lnTo>
                    <a:pt x="492" y="1353"/>
                  </a:lnTo>
                  <a:lnTo>
                    <a:pt x="487" y="1339"/>
                  </a:lnTo>
                  <a:lnTo>
                    <a:pt x="482" y="1326"/>
                  </a:lnTo>
                  <a:lnTo>
                    <a:pt x="475" y="1314"/>
                  </a:lnTo>
                  <a:lnTo>
                    <a:pt x="469" y="1303"/>
                  </a:lnTo>
                  <a:lnTo>
                    <a:pt x="461" y="1292"/>
                  </a:lnTo>
                  <a:lnTo>
                    <a:pt x="453" y="1282"/>
                  </a:lnTo>
                  <a:lnTo>
                    <a:pt x="445" y="1273"/>
                  </a:lnTo>
                  <a:lnTo>
                    <a:pt x="435" y="1266"/>
                  </a:lnTo>
                  <a:lnTo>
                    <a:pt x="425" y="1258"/>
                  </a:lnTo>
                  <a:lnTo>
                    <a:pt x="415" y="1252"/>
                  </a:lnTo>
                  <a:lnTo>
                    <a:pt x="403" y="1247"/>
                  </a:lnTo>
                  <a:lnTo>
                    <a:pt x="391" y="1243"/>
                  </a:lnTo>
                  <a:lnTo>
                    <a:pt x="378" y="1241"/>
                  </a:lnTo>
                  <a:lnTo>
                    <a:pt x="365" y="1239"/>
                  </a:lnTo>
                  <a:lnTo>
                    <a:pt x="350" y="1238"/>
                  </a:lnTo>
                  <a:lnTo>
                    <a:pt x="332" y="1239"/>
                  </a:lnTo>
                  <a:lnTo>
                    <a:pt x="316" y="1242"/>
                  </a:lnTo>
                  <a:lnTo>
                    <a:pt x="301" y="1245"/>
                  </a:lnTo>
                  <a:lnTo>
                    <a:pt x="287" y="1252"/>
                  </a:lnTo>
                  <a:lnTo>
                    <a:pt x="273" y="1259"/>
                  </a:lnTo>
                  <a:lnTo>
                    <a:pt x="261" y="1268"/>
                  </a:lnTo>
                  <a:lnTo>
                    <a:pt x="249" y="1278"/>
                  </a:lnTo>
                  <a:lnTo>
                    <a:pt x="238" y="1290"/>
                  </a:lnTo>
                  <a:lnTo>
                    <a:pt x="227" y="1303"/>
                  </a:lnTo>
                  <a:lnTo>
                    <a:pt x="219" y="1317"/>
                  </a:lnTo>
                  <a:lnTo>
                    <a:pt x="210" y="1332"/>
                  </a:lnTo>
                  <a:lnTo>
                    <a:pt x="201" y="1348"/>
                  </a:lnTo>
                  <a:lnTo>
                    <a:pt x="195" y="1365"/>
                  </a:lnTo>
                  <a:lnTo>
                    <a:pt x="188" y="1383"/>
                  </a:lnTo>
                  <a:lnTo>
                    <a:pt x="182" y="1402"/>
                  </a:lnTo>
                  <a:lnTo>
                    <a:pt x="177" y="1422"/>
                  </a:lnTo>
                  <a:lnTo>
                    <a:pt x="172" y="1442"/>
                  </a:lnTo>
                  <a:lnTo>
                    <a:pt x="168" y="1464"/>
                  </a:lnTo>
                  <a:lnTo>
                    <a:pt x="164" y="1485"/>
                  </a:lnTo>
                  <a:lnTo>
                    <a:pt x="160" y="1507"/>
                  </a:lnTo>
                  <a:lnTo>
                    <a:pt x="155" y="1554"/>
                  </a:lnTo>
                  <a:lnTo>
                    <a:pt x="151" y="1600"/>
                  </a:lnTo>
                  <a:lnTo>
                    <a:pt x="148" y="1649"/>
                  </a:lnTo>
                  <a:lnTo>
                    <a:pt x="146" y="1696"/>
                  </a:lnTo>
                  <a:lnTo>
                    <a:pt x="146" y="1744"/>
                  </a:lnTo>
                  <a:lnTo>
                    <a:pt x="146" y="1791"/>
                  </a:lnTo>
                  <a:lnTo>
                    <a:pt x="146" y="2446"/>
                  </a:lnTo>
                  <a:lnTo>
                    <a:pt x="0" y="2446"/>
                  </a:lnTo>
                  <a:lnTo>
                    <a:pt x="0" y="0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9" name="Freeform 10"/>
            <p:cNvSpPr>
              <a:spLocks noChangeAspect="1" noEditPoints="1"/>
            </p:cNvSpPr>
            <p:nvPr/>
          </p:nvSpPr>
          <p:spPr bwMode="black">
            <a:xfrm>
              <a:off x="4246" y="1912"/>
              <a:ext cx="99" cy="164"/>
            </a:xfrm>
            <a:custGeom>
              <a:avLst/>
              <a:gdLst>
                <a:gd name="T0" fmla="*/ 0 w 888"/>
                <a:gd name="T1" fmla="*/ 0 h 1471"/>
                <a:gd name="T2" fmla="*/ 0 w 888"/>
                <a:gd name="T3" fmla="*/ 0 h 1471"/>
                <a:gd name="T4" fmla="*/ 0 w 888"/>
                <a:gd name="T5" fmla="*/ 0 h 1471"/>
                <a:gd name="T6" fmla="*/ 0 w 888"/>
                <a:gd name="T7" fmla="*/ 0 h 1471"/>
                <a:gd name="T8" fmla="*/ 0 w 888"/>
                <a:gd name="T9" fmla="*/ 0 h 1471"/>
                <a:gd name="T10" fmla="*/ 0 w 888"/>
                <a:gd name="T11" fmla="*/ 0 h 1471"/>
                <a:gd name="T12" fmla="*/ 0 w 888"/>
                <a:gd name="T13" fmla="*/ 0 h 1471"/>
                <a:gd name="T14" fmla="*/ 0 w 888"/>
                <a:gd name="T15" fmla="*/ 0 h 1471"/>
                <a:gd name="T16" fmla="*/ 0 w 888"/>
                <a:gd name="T17" fmla="*/ 0 h 1471"/>
                <a:gd name="T18" fmla="*/ 0 w 888"/>
                <a:gd name="T19" fmla="*/ 0 h 1471"/>
                <a:gd name="T20" fmla="*/ 0 w 888"/>
                <a:gd name="T21" fmla="*/ 0 h 1471"/>
                <a:gd name="T22" fmla="*/ 0 w 888"/>
                <a:gd name="T23" fmla="*/ 0 h 1471"/>
                <a:gd name="T24" fmla="*/ 0 w 888"/>
                <a:gd name="T25" fmla="*/ 0 h 1471"/>
                <a:gd name="T26" fmla="*/ 0 w 888"/>
                <a:gd name="T27" fmla="*/ 0 h 1471"/>
                <a:gd name="T28" fmla="*/ 0 w 888"/>
                <a:gd name="T29" fmla="*/ 0 h 1471"/>
                <a:gd name="T30" fmla="*/ 0 w 888"/>
                <a:gd name="T31" fmla="*/ 0 h 1471"/>
                <a:gd name="T32" fmla="*/ 0 w 888"/>
                <a:gd name="T33" fmla="*/ 0 h 1471"/>
                <a:gd name="T34" fmla="*/ 0 w 888"/>
                <a:gd name="T35" fmla="*/ 0 h 1471"/>
                <a:gd name="T36" fmla="*/ 0 w 888"/>
                <a:gd name="T37" fmla="*/ 0 h 1471"/>
                <a:gd name="T38" fmla="*/ 0 w 888"/>
                <a:gd name="T39" fmla="*/ 0 h 1471"/>
                <a:gd name="T40" fmla="*/ 0 w 888"/>
                <a:gd name="T41" fmla="*/ 0 h 1471"/>
                <a:gd name="T42" fmla="*/ 0 w 888"/>
                <a:gd name="T43" fmla="*/ 0 h 1471"/>
                <a:gd name="T44" fmla="*/ 0 w 888"/>
                <a:gd name="T45" fmla="*/ 0 h 1471"/>
                <a:gd name="T46" fmla="*/ 0 w 888"/>
                <a:gd name="T47" fmla="*/ 0 h 1471"/>
                <a:gd name="T48" fmla="*/ 0 w 888"/>
                <a:gd name="T49" fmla="*/ 0 h 1471"/>
                <a:gd name="T50" fmla="*/ 0 w 888"/>
                <a:gd name="T51" fmla="*/ 0 h 1471"/>
                <a:gd name="T52" fmla="*/ 0 w 888"/>
                <a:gd name="T53" fmla="*/ 0 h 1471"/>
                <a:gd name="T54" fmla="*/ 0 w 888"/>
                <a:gd name="T55" fmla="*/ 0 h 1471"/>
                <a:gd name="T56" fmla="*/ 0 w 888"/>
                <a:gd name="T57" fmla="*/ 0 h 1471"/>
                <a:gd name="T58" fmla="*/ 0 w 888"/>
                <a:gd name="T59" fmla="*/ 0 h 1471"/>
                <a:gd name="T60" fmla="*/ 0 w 888"/>
                <a:gd name="T61" fmla="*/ 0 h 1471"/>
                <a:gd name="T62" fmla="*/ 0 w 888"/>
                <a:gd name="T63" fmla="*/ 0 h 1471"/>
                <a:gd name="T64" fmla="*/ 0 w 888"/>
                <a:gd name="T65" fmla="*/ 0 h 1471"/>
                <a:gd name="T66" fmla="*/ 0 w 888"/>
                <a:gd name="T67" fmla="*/ 0 h 1471"/>
                <a:gd name="T68" fmla="*/ 0 w 888"/>
                <a:gd name="T69" fmla="*/ 0 h 1471"/>
                <a:gd name="T70" fmla="*/ 0 w 888"/>
                <a:gd name="T71" fmla="*/ 0 h 1471"/>
                <a:gd name="T72" fmla="*/ 0 w 888"/>
                <a:gd name="T73" fmla="*/ 0 h 1471"/>
                <a:gd name="T74" fmla="*/ 0 w 888"/>
                <a:gd name="T75" fmla="*/ 0 h 1471"/>
                <a:gd name="T76" fmla="*/ 0 w 888"/>
                <a:gd name="T77" fmla="*/ 0 h 1471"/>
                <a:gd name="T78" fmla="*/ 0 w 888"/>
                <a:gd name="T79" fmla="*/ 0 h 1471"/>
                <a:gd name="T80" fmla="*/ 0 w 888"/>
                <a:gd name="T81" fmla="*/ 0 h 1471"/>
                <a:gd name="T82" fmla="*/ 0 w 888"/>
                <a:gd name="T83" fmla="*/ 0 h 1471"/>
                <a:gd name="T84" fmla="*/ 0 w 888"/>
                <a:gd name="T85" fmla="*/ 0 h 1471"/>
                <a:gd name="T86" fmla="*/ 0 w 888"/>
                <a:gd name="T87" fmla="*/ 0 h 1471"/>
                <a:gd name="T88" fmla="*/ 0 w 888"/>
                <a:gd name="T89" fmla="*/ 0 h 1471"/>
                <a:gd name="T90" fmla="*/ 0 w 888"/>
                <a:gd name="T91" fmla="*/ 0 h 1471"/>
                <a:gd name="T92" fmla="*/ 0 w 888"/>
                <a:gd name="T93" fmla="*/ 0 h 1471"/>
                <a:gd name="T94" fmla="*/ 0 w 888"/>
                <a:gd name="T95" fmla="*/ 0 h 1471"/>
                <a:gd name="T96" fmla="*/ 0 w 888"/>
                <a:gd name="T97" fmla="*/ 0 h 1471"/>
                <a:gd name="T98" fmla="*/ 0 w 888"/>
                <a:gd name="T99" fmla="*/ 0 h 1471"/>
                <a:gd name="T100" fmla="*/ 0 w 888"/>
                <a:gd name="T101" fmla="*/ 0 h 14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88" h="1471">
                  <a:moveTo>
                    <a:pt x="451" y="219"/>
                  </a:moveTo>
                  <a:lnTo>
                    <a:pt x="467" y="220"/>
                  </a:lnTo>
                  <a:lnTo>
                    <a:pt x="484" y="222"/>
                  </a:lnTo>
                  <a:lnTo>
                    <a:pt x="499" y="225"/>
                  </a:lnTo>
                  <a:lnTo>
                    <a:pt x="514" y="229"/>
                  </a:lnTo>
                  <a:lnTo>
                    <a:pt x="529" y="235"/>
                  </a:lnTo>
                  <a:lnTo>
                    <a:pt x="543" y="242"/>
                  </a:lnTo>
                  <a:lnTo>
                    <a:pt x="557" y="250"/>
                  </a:lnTo>
                  <a:lnTo>
                    <a:pt x="571" y="260"/>
                  </a:lnTo>
                  <a:lnTo>
                    <a:pt x="584" y="271"/>
                  </a:lnTo>
                  <a:lnTo>
                    <a:pt x="596" y="281"/>
                  </a:lnTo>
                  <a:lnTo>
                    <a:pt x="609" y="294"/>
                  </a:lnTo>
                  <a:lnTo>
                    <a:pt x="620" y="307"/>
                  </a:lnTo>
                  <a:lnTo>
                    <a:pt x="632" y="321"/>
                  </a:lnTo>
                  <a:lnTo>
                    <a:pt x="643" y="337"/>
                  </a:lnTo>
                  <a:lnTo>
                    <a:pt x="652" y="353"/>
                  </a:lnTo>
                  <a:lnTo>
                    <a:pt x="662" y="370"/>
                  </a:lnTo>
                  <a:lnTo>
                    <a:pt x="672" y="387"/>
                  </a:lnTo>
                  <a:lnTo>
                    <a:pt x="680" y="407"/>
                  </a:lnTo>
                  <a:lnTo>
                    <a:pt x="689" y="425"/>
                  </a:lnTo>
                  <a:lnTo>
                    <a:pt x="697" y="446"/>
                  </a:lnTo>
                  <a:lnTo>
                    <a:pt x="704" y="466"/>
                  </a:lnTo>
                  <a:lnTo>
                    <a:pt x="711" y="488"/>
                  </a:lnTo>
                  <a:lnTo>
                    <a:pt x="716" y="510"/>
                  </a:lnTo>
                  <a:lnTo>
                    <a:pt x="722" y="532"/>
                  </a:lnTo>
                  <a:lnTo>
                    <a:pt x="727" y="555"/>
                  </a:lnTo>
                  <a:lnTo>
                    <a:pt x="731" y="579"/>
                  </a:lnTo>
                  <a:lnTo>
                    <a:pt x="735" y="603"/>
                  </a:lnTo>
                  <a:lnTo>
                    <a:pt x="738" y="628"/>
                  </a:lnTo>
                  <a:lnTo>
                    <a:pt x="740" y="652"/>
                  </a:lnTo>
                  <a:lnTo>
                    <a:pt x="741" y="677"/>
                  </a:lnTo>
                  <a:lnTo>
                    <a:pt x="742" y="703"/>
                  </a:lnTo>
                  <a:lnTo>
                    <a:pt x="743" y="728"/>
                  </a:lnTo>
                  <a:lnTo>
                    <a:pt x="742" y="755"/>
                  </a:lnTo>
                  <a:lnTo>
                    <a:pt x="741" y="782"/>
                  </a:lnTo>
                  <a:lnTo>
                    <a:pt x="740" y="809"/>
                  </a:lnTo>
                  <a:lnTo>
                    <a:pt x="738" y="834"/>
                  </a:lnTo>
                  <a:lnTo>
                    <a:pt x="735" y="860"/>
                  </a:lnTo>
                  <a:lnTo>
                    <a:pt x="731" y="885"/>
                  </a:lnTo>
                  <a:lnTo>
                    <a:pt x="727" y="910"/>
                  </a:lnTo>
                  <a:lnTo>
                    <a:pt x="722" y="934"/>
                  </a:lnTo>
                  <a:lnTo>
                    <a:pt x="716" y="956"/>
                  </a:lnTo>
                  <a:lnTo>
                    <a:pt x="711" y="979"/>
                  </a:lnTo>
                  <a:lnTo>
                    <a:pt x="704" y="1001"/>
                  </a:lnTo>
                  <a:lnTo>
                    <a:pt x="697" y="1022"/>
                  </a:lnTo>
                  <a:lnTo>
                    <a:pt x="689" y="1043"/>
                  </a:lnTo>
                  <a:lnTo>
                    <a:pt x="680" y="1062"/>
                  </a:lnTo>
                  <a:lnTo>
                    <a:pt x="672" y="1082"/>
                  </a:lnTo>
                  <a:lnTo>
                    <a:pt x="662" y="1100"/>
                  </a:lnTo>
                  <a:lnTo>
                    <a:pt x="652" y="1118"/>
                  </a:lnTo>
                  <a:lnTo>
                    <a:pt x="643" y="1134"/>
                  </a:lnTo>
                  <a:lnTo>
                    <a:pt x="632" y="1149"/>
                  </a:lnTo>
                  <a:lnTo>
                    <a:pt x="620" y="1164"/>
                  </a:lnTo>
                  <a:lnTo>
                    <a:pt x="609" y="1177"/>
                  </a:lnTo>
                  <a:lnTo>
                    <a:pt x="596" y="1190"/>
                  </a:lnTo>
                  <a:lnTo>
                    <a:pt x="584" y="1201"/>
                  </a:lnTo>
                  <a:lnTo>
                    <a:pt x="571" y="1212"/>
                  </a:lnTo>
                  <a:lnTo>
                    <a:pt x="557" y="1221"/>
                  </a:lnTo>
                  <a:lnTo>
                    <a:pt x="543" y="1229"/>
                  </a:lnTo>
                  <a:lnTo>
                    <a:pt x="529" y="1237"/>
                  </a:lnTo>
                  <a:lnTo>
                    <a:pt x="514" y="1242"/>
                  </a:lnTo>
                  <a:lnTo>
                    <a:pt x="499" y="1246"/>
                  </a:lnTo>
                  <a:lnTo>
                    <a:pt x="484" y="1250"/>
                  </a:lnTo>
                  <a:lnTo>
                    <a:pt x="467" y="1252"/>
                  </a:lnTo>
                  <a:lnTo>
                    <a:pt x="451" y="1253"/>
                  </a:lnTo>
                  <a:lnTo>
                    <a:pt x="434" y="1252"/>
                  </a:lnTo>
                  <a:lnTo>
                    <a:pt x="417" y="1250"/>
                  </a:lnTo>
                  <a:lnTo>
                    <a:pt x="400" y="1246"/>
                  </a:lnTo>
                  <a:lnTo>
                    <a:pt x="384" y="1242"/>
                  </a:lnTo>
                  <a:lnTo>
                    <a:pt x="368" y="1237"/>
                  </a:lnTo>
                  <a:lnTo>
                    <a:pt x="353" y="1229"/>
                  </a:lnTo>
                  <a:lnTo>
                    <a:pt x="339" y="1221"/>
                  </a:lnTo>
                  <a:lnTo>
                    <a:pt x="324" y="1212"/>
                  </a:lnTo>
                  <a:lnTo>
                    <a:pt x="311" y="1201"/>
                  </a:lnTo>
                  <a:lnTo>
                    <a:pt x="296" y="1190"/>
                  </a:lnTo>
                  <a:lnTo>
                    <a:pt x="283" y="1177"/>
                  </a:lnTo>
                  <a:lnTo>
                    <a:pt x="272" y="1164"/>
                  </a:lnTo>
                  <a:lnTo>
                    <a:pt x="260" y="1149"/>
                  </a:lnTo>
                  <a:lnTo>
                    <a:pt x="249" y="1134"/>
                  </a:lnTo>
                  <a:lnTo>
                    <a:pt x="238" y="1118"/>
                  </a:lnTo>
                  <a:lnTo>
                    <a:pt x="227" y="1100"/>
                  </a:lnTo>
                  <a:lnTo>
                    <a:pt x="218" y="1082"/>
                  </a:lnTo>
                  <a:lnTo>
                    <a:pt x="209" y="1062"/>
                  </a:lnTo>
                  <a:lnTo>
                    <a:pt x="200" y="1043"/>
                  </a:lnTo>
                  <a:lnTo>
                    <a:pt x="193" y="1022"/>
                  </a:lnTo>
                  <a:lnTo>
                    <a:pt x="185" y="1001"/>
                  </a:lnTo>
                  <a:lnTo>
                    <a:pt x="179" y="979"/>
                  </a:lnTo>
                  <a:lnTo>
                    <a:pt x="172" y="956"/>
                  </a:lnTo>
                  <a:lnTo>
                    <a:pt x="167" y="934"/>
                  </a:lnTo>
                  <a:lnTo>
                    <a:pt x="162" y="910"/>
                  </a:lnTo>
                  <a:lnTo>
                    <a:pt x="158" y="885"/>
                  </a:lnTo>
                  <a:lnTo>
                    <a:pt x="154" y="860"/>
                  </a:lnTo>
                  <a:lnTo>
                    <a:pt x="152" y="834"/>
                  </a:lnTo>
                  <a:lnTo>
                    <a:pt x="148" y="809"/>
                  </a:lnTo>
                  <a:lnTo>
                    <a:pt x="147" y="782"/>
                  </a:lnTo>
                  <a:lnTo>
                    <a:pt x="146" y="755"/>
                  </a:lnTo>
                  <a:lnTo>
                    <a:pt x="146" y="728"/>
                  </a:lnTo>
                  <a:lnTo>
                    <a:pt x="146" y="703"/>
                  </a:lnTo>
                  <a:lnTo>
                    <a:pt x="147" y="677"/>
                  </a:lnTo>
                  <a:lnTo>
                    <a:pt x="148" y="652"/>
                  </a:lnTo>
                  <a:lnTo>
                    <a:pt x="152" y="628"/>
                  </a:lnTo>
                  <a:lnTo>
                    <a:pt x="154" y="603"/>
                  </a:lnTo>
                  <a:lnTo>
                    <a:pt x="158" y="579"/>
                  </a:lnTo>
                  <a:lnTo>
                    <a:pt x="162" y="555"/>
                  </a:lnTo>
                  <a:lnTo>
                    <a:pt x="167" y="532"/>
                  </a:lnTo>
                  <a:lnTo>
                    <a:pt x="172" y="510"/>
                  </a:lnTo>
                  <a:lnTo>
                    <a:pt x="179" y="488"/>
                  </a:lnTo>
                  <a:lnTo>
                    <a:pt x="185" y="466"/>
                  </a:lnTo>
                  <a:lnTo>
                    <a:pt x="193" y="446"/>
                  </a:lnTo>
                  <a:lnTo>
                    <a:pt x="200" y="425"/>
                  </a:lnTo>
                  <a:lnTo>
                    <a:pt x="209" y="407"/>
                  </a:lnTo>
                  <a:lnTo>
                    <a:pt x="218" y="387"/>
                  </a:lnTo>
                  <a:lnTo>
                    <a:pt x="227" y="370"/>
                  </a:lnTo>
                  <a:lnTo>
                    <a:pt x="238" y="353"/>
                  </a:lnTo>
                  <a:lnTo>
                    <a:pt x="249" y="337"/>
                  </a:lnTo>
                  <a:lnTo>
                    <a:pt x="260" y="321"/>
                  </a:lnTo>
                  <a:lnTo>
                    <a:pt x="272" y="307"/>
                  </a:lnTo>
                  <a:lnTo>
                    <a:pt x="283" y="294"/>
                  </a:lnTo>
                  <a:lnTo>
                    <a:pt x="296" y="281"/>
                  </a:lnTo>
                  <a:lnTo>
                    <a:pt x="311" y="271"/>
                  </a:lnTo>
                  <a:lnTo>
                    <a:pt x="324" y="260"/>
                  </a:lnTo>
                  <a:lnTo>
                    <a:pt x="339" y="250"/>
                  </a:lnTo>
                  <a:lnTo>
                    <a:pt x="353" y="242"/>
                  </a:lnTo>
                  <a:lnTo>
                    <a:pt x="368" y="235"/>
                  </a:lnTo>
                  <a:lnTo>
                    <a:pt x="384" y="229"/>
                  </a:lnTo>
                  <a:lnTo>
                    <a:pt x="400" y="225"/>
                  </a:lnTo>
                  <a:lnTo>
                    <a:pt x="417" y="222"/>
                  </a:lnTo>
                  <a:lnTo>
                    <a:pt x="434" y="220"/>
                  </a:lnTo>
                  <a:lnTo>
                    <a:pt x="451" y="219"/>
                  </a:lnTo>
                  <a:close/>
                  <a:moveTo>
                    <a:pt x="451" y="1471"/>
                  </a:moveTo>
                  <a:lnTo>
                    <a:pt x="473" y="1470"/>
                  </a:lnTo>
                  <a:lnTo>
                    <a:pt x="494" y="1467"/>
                  </a:lnTo>
                  <a:lnTo>
                    <a:pt x="516" y="1463"/>
                  </a:lnTo>
                  <a:lnTo>
                    <a:pt x="537" y="1456"/>
                  </a:lnTo>
                  <a:lnTo>
                    <a:pt x="558" y="1449"/>
                  </a:lnTo>
                  <a:lnTo>
                    <a:pt x="579" y="1439"/>
                  </a:lnTo>
                  <a:lnTo>
                    <a:pt x="598" y="1427"/>
                  </a:lnTo>
                  <a:lnTo>
                    <a:pt x="618" y="1414"/>
                  </a:lnTo>
                  <a:lnTo>
                    <a:pt x="637" y="1400"/>
                  </a:lnTo>
                  <a:lnTo>
                    <a:pt x="656" y="1384"/>
                  </a:lnTo>
                  <a:lnTo>
                    <a:pt x="674" y="1366"/>
                  </a:lnTo>
                  <a:lnTo>
                    <a:pt x="692" y="1348"/>
                  </a:lnTo>
                  <a:lnTo>
                    <a:pt x="710" y="1327"/>
                  </a:lnTo>
                  <a:lnTo>
                    <a:pt x="726" y="1306"/>
                  </a:lnTo>
                  <a:lnTo>
                    <a:pt x="742" y="1282"/>
                  </a:lnTo>
                  <a:lnTo>
                    <a:pt x="757" y="1258"/>
                  </a:lnTo>
                  <a:lnTo>
                    <a:pt x="772" y="1232"/>
                  </a:lnTo>
                  <a:lnTo>
                    <a:pt x="785" y="1206"/>
                  </a:lnTo>
                  <a:lnTo>
                    <a:pt x="799" y="1178"/>
                  </a:lnTo>
                  <a:lnTo>
                    <a:pt x="811" y="1149"/>
                  </a:lnTo>
                  <a:lnTo>
                    <a:pt x="823" y="1119"/>
                  </a:lnTo>
                  <a:lnTo>
                    <a:pt x="834" y="1088"/>
                  </a:lnTo>
                  <a:lnTo>
                    <a:pt x="844" y="1056"/>
                  </a:lnTo>
                  <a:lnTo>
                    <a:pt x="852" y="1022"/>
                  </a:lnTo>
                  <a:lnTo>
                    <a:pt x="861" y="989"/>
                  </a:lnTo>
                  <a:lnTo>
                    <a:pt x="868" y="954"/>
                  </a:lnTo>
                  <a:lnTo>
                    <a:pt x="874" y="919"/>
                  </a:lnTo>
                  <a:lnTo>
                    <a:pt x="880" y="882"/>
                  </a:lnTo>
                  <a:lnTo>
                    <a:pt x="883" y="845"/>
                  </a:lnTo>
                  <a:lnTo>
                    <a:pt x="886" y="806"/>
                  </a:lnTo>
                  <a:lnTo>
                    <a:pt x="888" y="768"/>
                  </a:lnTo>
                  <a:lnTo>
                    <a:pt x="888" y="728"/>
                  </a:lnTo>
                  <a:lnTo>
                    <a:pt x="888" y="690"/>
                  </a:lnTo>
                  <a:lnTo>
                    <a:pt x="886" y="654"/>
                  </a:lnTo>
                  <a:lnTo>
                    <a:pt x="883" y="617"/>
                  </a:lnTo>
                  <a:lnTo>
                    <a:pt x="880" y="580"/>
                  </a:lnTo>
                  <a:lnTo>
                    <a:pt x="874" y="544"/>
                  </a:lnTo>
                  <a:lnTo>
                    <a:pt x="868" y="510"/>
                  </a:lnTo>
                  <a:lnTo>
                    <a:pt x="861" y="476"/>
                  </a:lnTo>
                  <a:lnTo>
                    <a:pt x="852" y="443"/>
                  </a:lnTo>
                  <a:lnTo>
                    <a:pt x="844" y="410"/>
                  </a:lnTo>
                  <a:lnTo>
                    <a:pt x="834" y="379"/>
                  </a:lnTo>
                  <a:lnTo>
                    <a:pt x="823" y="348"/>
                  </a:lnTo>
                  <a:lnTo>
                    <a:pt x="811" y="319"/>
                  </a:lnTo>
                  <a:lnTo>
                    <a:pt x="799" y="291"/>
                  </a:lnTo>
                  <a:lnTo>
                    <a:pt x="785" y="263"/>
                  </a:lnTo>
                  <a:lnTo>
                    <a:pt x="772" y="237"/>
                  </a:lnTo>
                  <a:lnTo>
                    <a:pt x="757" y="212"/>
                  </a:lnTo>
                  <a:lnTo>
                    <a:pt x="742" y="187"/>
                  </a:lnTo>
                  <a:lnTo>
                    <a:pt x="726" y="165"/>
                  </a:lnTo>
                  <a:lnTo>
                    <a:pt x="710" y="144"/>
                  </a:lnTo>
                  <a:lnTo>
                    <a:pt x="692" y="123"/>
                  </a:lnTo>
                  <a:lnTo>
                    <a:pt x="674" y="105"/>
                  </a:lnTo>
                  <a:lnTo>
                    <a:pt x="656" y="88"/>
                  </a:lnTo>
                  <a:lnTo>
                    <a:pt x="637" y="72"/>
                  </a:lnTo>
                  <a:lnTo>
                    <a:pt x="618" y="58"/>
                  </a:lnTo>
                  <a:lnTo>
                    <a:pt x="598" y="45"/>
                  </a:lnTo>
                  <a:lnTo>
                    <a:pt x="579" y="33"/>
                  </a:lnTo>
                  <a:lnTo>
                    <a:pt x="558" y="23"/>
                  </a:lnTo>
                  <a:lnTo>
                    <a:pt x="537" y="15"/>
                  </a:lnTo>
                  <a:lnTo>
                    <a:pt x="516" y="9"/>
                  </a:lnTo>
                  <a:lnTo>
                    <a:pt x="494" y="5"/>
                  </a:lnTo>
                  <a:lnTo>
                    <a:pt x="473" y="1"/>
                  </a:lnTo>
                  <a:lnTo>
                    <a:pt x="451" y="0"/>
                  </a:lnTo>
                  <a:lnTo>
                    <a:pt x="428" y="1"/>
                  </a:lnTo>
                  <a:lnTo>
                    <a:pt x="406" y="5"/>
                  </a:lnTo>
                  <a:lnTo>
                    <a:pt x="383" y="9"/>
                  </a:lnTo>
                  <a:lnTo>
                    <a:pt x="361" y="15"/>
                  </a:lnTo>
                  <a:lnTo>
                    <a:pt x="340" y="23"/>
                  </a:lnTo>
                  <a:lnTo>
                    <a:pt x="318" y="33"/>
                  </a:lnTo>
                  <a:lnTo>
                    <a:pt x="298" y="45"/>
                  </a:lnTo>
                  <a:lnTo>
                    <a:pt x="277" y="58"/>
                  </a:lnTo>
                  <a:lnTo>
                    <a:pt x="256" y="72"/>
                  </a:lnTo>
                  <a:lnTo>
                    <a:pt x="237" y="88"/>
                  </a:lnTo>
                  <a:lnTo>
                    <a:pt x="219" y="105"/>
                  </a:lnTo>
                  <a:lnTo>
                    <a:pt x="200" y="123"/>
                  </a:lnTo>
                  <a:lnTo>
                    <a:pt x="182" y="144"/>
                  </a:lnTo>
                  <a:lnTo>
                    <a:pt x="166" y="165"/>
                  </a:lnTo>
                  <a:lnTo>
                    <a:pt x="148" y="187"/>
                  </a:lnTo>
                  <a:lnTo>
                    <a:pt x="133" y="212"/>
                  </a:lnTo>
                  <a:lnTo>
                    <a:pt x="118" y="237"/>
                  </a:lnTo>
                  <a:lnTo>
                    <a:pt x="104" y="263"/>
                  </a:lnTo>
                  <a:lnTo>
                    <a:pt x="90" y="291"/>
                  </a:lnTo>
                  <a:lnTo>
                    <a:pt x="78" y="319"/>
                  </a:lnTo>
                  <a:lnTo>
                    <a:pt x="66" y="348"/>
                  </a:lnTo>
                  <a:lnTo>
                    <a:pt x="55" y="379"/>
                  </a:lnTo>
                  <a:lnTo>
                    <a:pt x="46" y="410"/>
                  </a:lnTo>
                  <a:lnTo>
                    <a:pt x="36" y="443"/>
                  </a:lnTo>
                  <a:lnTo>
                    <a:pt x="28" y="476"/>
                  </a:lnTo>
                  <a:lnTo>
                    <a:pt x="21" y="510"/>
                  </a:lnTo>
                  <a:lnTo>
                    <a:pt x="14" y="544"/>
                  </a:lnTo>
                  <a:lnTo>
                    <a:pt x="10" y="580"/>
                  </a:lnTo>
                  <a:lnTo>
                    <a:pt x="6" y="617"/>
                  </a:lnTo>
                  <a:lnTo>
                    <a:pt x="2" y="654"/>
                  </a:lnTo>
                  <a:lnTo>
                    <a:pt x="1" y="690"/>
                  </a:lnTo>
                  <a:lnTo>
                    <a:pt x="0" y="728"/>
                  </a:lnTo>
                  <a:lnTo>
                    <a:pt x="1" y="768"/>
                  </a:lnTo>
                  <a:lnTo>
                    <a:pt x="2" y="806"/>
                  </a:lnTo>
                  <a:lnTo>
                    <a:pt x="6" y="845"/>
                  </a:lnTo>
                  <a:lnTo>
                    <a:pt x="10" y="882"/>
                  </a:lnTo>
                  <a:lnTo>
                    <a:pt x="14" y="919"/>
                  </a:lnTo>
                  <a:lnTo>
                    <a:pt x="21" y="954"/>
                  </a:lnTo>
                  <a:lnTo>
                    <a:pt x="28" y="989"/>
                  </a:lnTo>
                  <a:lnTo>
                    <a:pt x="36" y="1022"/>
                  </a:lnTo>
                  <a:lnTo>
                    <a:pt x="46" y="1056"/>
                  </a:lnTo>
                  <a:lnTo>
                    <a:pt x="55" y="1088"/>
                  </a:lnTo>
                  <a:lnTo>
                    <a:pt x="66" y="1119"/>
                  </a:lnTo>
                  <a:lnTo>
                    <a:pt x="78" y="1149"/>
                  </a:lnTo>
                  <a:lnTo>
                    <a:pt x="90" y="1178"/>
                  </a:lnTo>
                  <a:lnTo>
                    <a:pt x="104" y="1206"/>
                  </a:lnTo>
                  <a:lnTo>
                    <a:pt x="118" y="1232"/>
                  </a:lnTo>
                  <a:lnTo>
                    <a:pt x="133" y="1258"/>
                  </a:lnTo>
                  <a:lnTo>
                    <a:pt x="148" y="1282"/>
                  </a:lnTo>
                  <a:lnTo>
                    <a:pt x="166" y="1306"/>
                  </a:lnTo>
                  <a:lnTo>
                    <a:pt x="182" y="1327"/>
                  </a:lnTo>
                  <a:lnTo>
                    <a:pt x="200" y="1348"/>
                  </a:lnTo>
                  <a:lnTo>
                    <a:pt x="219" y="1366"/>
                  </a:lnTo>
                  <a:lnTo>
                    <a:pt x="237" y="1384"/>
                  </a:lnTo>
                  <a:lnTo>
                    <a:pt x="256" y="1400"/>
                  </a:lnTo>
                  <a:lnTo>
                    <a:pt x="277" y="1414"/>
                  </a:lnTo>
                  <a:lnTo>
                    <a:pt x="298" y="1427"/>
                  </a:lnTo>
                  <a:lnTo>
                    <a:pt x="318" y="1439"/>
                  </a:lnTo>
                  <a:lnTo>
                    <a:pt x="340" y="1449"/>
                  </a:lnTo>
                  <a:lnTo>
                    <a:pt x="361" y="1456"/>
                  </a:lnTo>
                  <a:lnTo>
                    <a:pt x="383" y="1463"/>
                  </a:lnTo>
                  <a:lnTo>
                    <a:pt x="406" y="1467"/>
                  </a:lnTo>
                  <a:lnTo>
                    <a:pt x="428" y="1470"/>
                  </a:lnTo>
                  <a:lnTo>
                    <a:pt x="451" y="1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" name="Freeform 11"/>
            <p:cNvSpPr>
              <a:spLocks noChangeAspect="1"/>
            </p:cNvSpPr>
            <p:nvPr/>
          </p:nvSpPr>
          <p:spPr bwMode="black">
            <a:xfrm>
              <a:off x="4427" y="1812"/>
              <a:ext cx="133" cy="270"/>
            </a:xfrm>
            <a:custGeom>
              <a:avLst/>
              <a:gdLst>
                <a:gd name="T0" fmla="*/ 0 w 1193"/>
                <a:gd name="T1" fmla="*/ 0 h 2432"/>
                <a:gd name="T2" fmla="*/ 0 w 1193"/>
                <a:gd name="T3" fmla="*/ 0 h 2432"/>
                <a:gd name="T4" fmla="*/ 0 w 1193"/>
                <a:gd name="T5" fmla="*/ 0 h 2432"/>
                <a:gd name="T6" fmla="*/ 0 w 1193"/>
                <a:gd name="T7" fmla="*/ 0 h 2432"/>
                <a:gd name="T8" fmla="*/ 0 w 1193"/>
                <a:gd name="T9" fmla="*/ 0 h 2432"/>
                <a:gd name="T10" fmla="*/ 0 w 1193"/>
                <a:gd name="T11" fmla="*/ 0 h 2432"/>
                <a:gd name="T12" fmla="*/ 0 w 1193"/>
                <a:gd name="T13" fmla="*/ 0 h 2432"/>
                <a:gd name="T14" fmla="*/ 0 w 1193"/>
                <a:gd name="T15" fmla="*/ 0 h 2432"/>
                <a:gd name="T16" fmla="*/ 0 w 1193"/>
                <a:gd name="T17" fmla="*/ 0 h 2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93" h="2432">
                  <a:moveTo>
                    <a:pt x="0" y="0"/>
                  </a:moveTo>
                  <a:lnTo>
                    <a:pt x="1048" y="1819"/>
                  </a:lnTo>
                  <a:lnTo>
                    <a:pt x="1048" y="102"/>
                  </a:lnTo>
                  <a:lnTo>
                    <a:pt x="1193" y="102"/>
                  </a:lnTo>
                  <a:lnTo>
                    <a:pt x="1193" y="2432"/>
                  </a:lnTo>
                  <a:lnTo>
                    <a:pt x="160" y="611"/>
                  </a:lnTo>
                  <a:lnTo>
                    <a:pt x="160" y="2329"/>
                  </a:lnTo>
                  <a:lnTo>
                    <a:pt x="0" y="23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1" name="Freeform 12"/>
            <p:cNvSpPr>
              <a:spLocks noChangeAspect="1" noEditPoints="1"/>
            </p:cNvSpPr>
            <p:nvPr/>
          </p:nvSpPr>
          <p:spPr bwMode="black">
            <a:xfrm>
              <a:off x="4580" y="1912"/>
              <a:ext cx="92" cy="164"/>
            </a:xfrm>
            <a:custGeom>
              <a:avLst/>
              <a:gdLst>
                <a:gd name="T0" fmla="*/ 0 w 829"/>
                <a:gd name="T1" fmla="*/ 0 h 1471"/>
                <a:gd name="T2" fmla="*/ 0 w 829"/>
                <a:gd name="T3" fmla="*/ 0 h 1471"/>
                <a:gd name="T4" fmla="*/ 0 w 829"/>
                <a:gd name="T5" fmla="*/ 0 h 1471"/>
                <a:gd name="T6" fmla="*/ 0 w 829"/>
                <a:gd name="T7" fmla="*/ 0 h 1471"/>
                <a:gd name="T8" fmla="*/ 0 w 829"/>
                <a:gd name="T9" fmla="*/ 0 h 1471"/>
                <a:gd name="T10" fmla="*/ 0 w 829"/>
                <a:gd name="T11" fmla="*/ 0 h 1471"/>
                <a:gd name="T12" fmla="*/ 0 w 829"/>
                <a:gd name="T13" fmla="*/ 0 h 1471"/>
                <a:gd name="T14" fmla="*/ 0 w 829"/>
                <a:gd name="T15" fmla="*/ 0 h 1471"/>
                <a:gd name="T16" fmla="*/ 0 w 829"/>
                <a:gd name="T17" fmla="*/ 0 h 1471"/>
                <a:gd name="T18" fmla="*/ 0 w 829"/>
                <a:gd name="T19" fmla="*/ 0 h 1471"/>
                <a:gd name="T20" fmla="*/ 0 w 829"/>
                <a:gd name="T21" fmla="*/ 0 h 1471"/>
                <a:gd name="T22" fmla="*/ 0 w 829"/>
                <a:gd name="T23" fmla="*/ 0 h 1471"/>
                <a:gd name="T24" fmla="*/ 0 w 829"/>
                <a:gd name="T25" fmla="*/ 0 h 1471"/>
                <a:gd name="T26" fmla="*/ 0 w 829"/>
                <a:gd name="T27" fmla="*/ 0 h 1471"/>
                <a:gd name="T28" fmla="*/ 0 w 829"/>
                <a:gd name="T29" fmla="*/ 0 h 1471"/>
                <a:gd name="T30" fmla="*/ 0 w 829"/>
                <a:gd name="T31" fmla="*/ 0 h 1471"/>
                <a:gd name="T32" fmla="*/ 0 w 829"/>
                <a:gd name="T33" fmla="*/ 0 h 1471"/>
                <a:gd name="T34" fmla="*/ 0 w 829"/>
                <a:gd name="T35" fmla="*/ 0 h 1471"/>
                <a:gd name="T36" fmla="*/ 0 w 829"/>
                <a:gd name="T37" fmla="*/ 0 h 1471"/>
                <a:gd name="T38" fmla="*/ 0 w 829"/>
                <a:gd name="T39" fmla="*/ 0 h 1471"/>
                <a:gd name="T40" fmla="*/ 0 w 829"/>
                <a:gd name="T41" fmla="*/ 0 h 1471"/>
                <a:gd name="T42" fmla="*/ 0 w 829"/>
                <a:gd name="T43" fmla="*/ 0 h 1471"/>
                <a:gd name="T44" fmla="*/ 0 w 829"/>
                <a:gd name="T45" fmla="*/ 0 h 1471"/>
                <a:gd name="T46" fmla="*/ 0 w 829"/>
                <a:gd name="T47" fmla="*/ 0 h 1471"/>
                <a:gd name="T48" fmla="*/ 0 w 829"/>
                <a:gd name="T49" fmla="*/ 0 h 1471"/>
                <a:gd name="T50" fmla="*/ 0 w 829"/>
                <a:gd name="T51" fmla="*/ 0 h 1471"/>
                <a:gd name="T52" fmla="*/ 0 w 829"/>
                <a:gd name="T53" fmla="*/ 0 h 1471"/>
                <a:gd name="T54" fmla="*/ 0 w 829"/>
                <a:gd name="T55" fmla="*/ 0 h 1471"/>
                <a:gd name="T56" fmla="*/ 0 w 829"/>
                <a:gd name="T57" fmla="*/ 0 h 1471"/>
                <a:gd name="T58" fmla="*/ 0 w 829"/>
                <a:gd name="T59" fmla="*/ 0 h 1471"/>
                <a:gd name="T60" fmla="*/ 0 w 829"/>
                <a:gd name="T61" fmla="*/ 0 h 1471"/>
                <a:gd name="T62" fmla="*/ 0 w 829"/>
                <a:gd name="T63" fmla="*/ 0 h 1471"/>
                <a:gd name="T64" fmla="*/ 0 w 829"/>
                <a:gd name="T65" fmla="*/ 0 h 1471"/>
                <a:gd name="T66" fmla="*/ 0 w 829"/>
                <a:gd name="T67" fmla="*/ 0 h 1471"/>
                <a:gd name="T68" fmla="*/ 0 w 829"/>
                <a:gd name="T69" fmla="*/ 0 h 1471"/>
                <a:gd name="T70" fmla="*/ 0 w 829"/>
                <a:gd name="T71" fmla="*/ 0 h 1471"/>
                <a:gd name="T72" fmla="*/ 0 w 829"/>
                <a:gd name="T73" fmla="*/ 0 h 1471"/>
                <a:gd name="T74" fmla="*/ 0 w 829"/>
                <a:gd name="T75" fmla="*/ 0 h 1471"/>
                <a:gd name="T76" fmla="*/ 0 w 829"/>
                <a:gd name="T77" fmla="*/ 0 h 1471"/>
                <a:gd name="T78" fmla="*/ 0 w 829"/>
                <a:gd name="T79" fmla="*/ 0 h 1471"/>
                <a:gd name="T80" fmla="*/ 0 w 829"/>
                <a:gd name="T81" fmla="*/ 0 h 1471"/>
                <a:gd name="T82" fmla="*/ 0 w 829"/>
                <a:gd name="T83" fmla="*/ 0 h 1471"/>
                <a:gd name="T84" fmla="*/ 0 w 829"/>
                <a:gd name="T85" fmla="*/ 0 h 1471"/>
                <a:gd name="T86" fmla="*/ 0 w 829"/>
                <a:gd name="T87" fmla="*/ 0 h 1471"/>
                <a:gd name="T88" fmla="*/ 0 w 829"/>
                <a:gd name="T89" fmla="*/ 0 h 1471"/>
                <a:gd name="T90" fmla="*/ 0 w 829"/>
                <a:gd name="T91" fmla="*/ 0 h 1471"/>
                <a:gd name="T92" fmla="*/ 0 w 829"/>
                <a:gd name="T93" fmla="*/ 0 h 1471"/>
                <a:gd name="T94" fmla="*/ 0 w 829"/>
                <a:gd name="T95" fmla="*/ 0 h 1471"/>
                <a:gd name="T96" fmla="*/ 0 w 829"/>
                <a:gd name="T97" fmla="*/ 0 h 1471"/>
                <a:gd name="T98" fmla="*/ 0 w 829"/>
                <a:gd name="T99" fmla="*/ 0 h 1471"/>
                <a:gd name="T100" fmla="*/ 0 w 829"/>
                <a:gd name="T101" fmla="*/ 0 h 1471"/>
                <a:gd name="T102" fmla="*/ 0 w 829"/>
                <a:gd name="T103" fmla="*/ 0 h 1471"/>
                <a:gd name="T104" fmla="*/ 0 w 829"/>
                <a:gd name="T105" fmla="*/ 0 h 1471"/>
                <a:gd name="T106" fmla="*/ 0 w 829"/>
                <a:gd name="T107" fmla="*/ 0 h 1471"/>
                <a:gd name="T108" fmla="*/ 0 w 829"/>
                <a:gd name="T109" fmla="*/ 0 h 1471"/>
                <a:gd name="T110" fmla="*/ 0 w 829"/>
                <a:gd name="T111" fmla="*/ 0 h 1471"/>
                <a:gd name="T112" fmla="*/ 0 w 829"/>
                <a:gd name="T113" fmla="*/ 0 h 147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29" h="1471">
                  <a:moveTo>
                    <a:pt x="421" y="219"/>
                  </a:moveTo>
                  <a:lnTo>
                    <a:pt x="438" y="220"/>
                  </a:lnTo>
                  <a:lnTo>
                    <a:pt x="454" y="222"/>
                  </a:lnTo>
                  <a:lnTo>
                    <a:pt x="469" y="225"/>
                  </a:lnTo>
                  <a:lnTo>
                    <a:pt x="483" y="229"/>
                  </a:lnTo>
                  <a:lnTo>
                    <a:pt x="498" y="235"/>
                  </a:lnTo>
                  <a:lnTo>
                    <a:pt x="512" y="241"/>
                  </a:lnTo>
                  <a:lnTo>
                    <a:pt x="525" y="249"/>
                  </a:lnTo>
                  <a:lnTo>
                    <a:pt x="538" y="258"/>
                  </a:lnTo>
                  <a:lnTo>
                    <a:pt x="551" y="267"/>
                  </a:lnTo>
                  <a:lnTo>
                    <a:pt x="563" y="278"/>
                  </a:lnTo>
                  <a:lnTo>
                    <a:pt x="575" y="290"/>
                  </a:lnTo>
                  <a:lnTo>
                    <a:pt x="586" y="303"/>
                  </a:lnTo>
                  <a:lnTo>
                    <a:pt x="597" y="316"/>
                  </a:lnTo>
                  <a:lnTo>
                    <a:pt x="606" y="331"/>
                  </a:lnTo>
                  <a:lnTo>
                    <a:pt x="616" y="346"/>
                  </a:lnTo>
                  <a:lnTo>
                    <a:pt x="626" y="363"/>
                  </a:lnTo>
                  <a:lnTo>
                    <a:pt x="633" y="380"/>
                  </a:lnTo>
                  <a:lnTo>
                    <a:pt x="642" y="398"/>
                  </a:lnTo>
                  <a:lnTo>
                    <a:pt x="650" y="417"/>
                  </a:lnTo>
                  <a:lnTo>
                    <a:pt x="657" y="436"/>
                  </a:lnTo>
                  <a:lnTo>
                    <a:pt x="664" y="456"/>
                  </a:lnTo>
                  <a:lnTo>
                    <a:pt x="669" y="477"/>
                  </a:lnTo>
                  <a:lnTo>
                    <a:pt x="675" y="498"/>
                  </a:lnTo>
                  <a:lnTo>
                    <a:pt x="680" y="520"/>
                  </a:lnTo>
                  <a:lnTo>
                    <a:pt x="684" y="542"/>
                  </a:lnTo>
                  <a:lnTo>
                    <a:pt x="688" y="566"/>
                  </a:lnTo>
                  <a:lnTo>
                    <a:pt x="691" y="590"/>
                  </a:lnTo>
                  <a:lnTo>
                    <a:pt x="693" y="613"/>
                  </a:lnTo>
                  <a:lnTo>
                    <a:pt x="695" y="638"/>
                  </a:lnTo>
                  <a:lnTo>
                    <a:pt x="697" y="663"/>
                  </a:lnTo>
                  <a:lnTo>
                    <a:pt x="698" y="688"/>
                  </a:lnTo>
                  <a:lnTo>
                    <a:pt x="698" y="714"/>
                  </a:lnTo>
                  <a:lnTo>
                    <a:pt x="697" y="768"/>
                  </a:lnTo>
                  <a:lnTo>
                    <a:pt x="694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5" y="897"/>
                  </a:lnTo>
                  <a:lnTo>
                    <a:pt x="681" y="921"/>
                  </a:lnTo>
                  <a:lnTo>
                    <a:pt x="677" y="944"/>
                  </a:lnTo>
                  <a:lnTo>
                    <a:pt x="672" y="968"/>
                  </a:lnTo>
                  <a:lnTo>
                    <a:pt x="667" y="991"/>
                  </a:lnTo>
                  <a:lnTo>
                    <a:pt x="661" y="1013"/>
                  </a:lnTo>
                  <a:lnTo>
                    <a:pt x="654" y="1033"/>
                  </a:lnTo>
                  <a:lnTo>
                    <a:pt x="646" y="1054"/>
                  </a:lnTo>
                  <a:lnTo>
                    <a:pt x="639" y="1073"/>
                  </a:lnTo>
                  <a:lnTo>
                    <a:pt x="631" y="1093"/>
                  </a:lnTo>
                  <a:lnTo>
                    <a:pt x="622" y="1111"/>
                  </a:lnTo>
                  <a:lnTo>
                    <a:pt x="613" y="1127"/>
                  </a:lnTo>
                  <a:lnTo>
                    <a:pt x="603" y="1144"/>
                  </a:lnTo>
                  <a:lnTo>
                    <a:pt x="592" y="1159"/>
                  </a:lnTo>
                  <a:lnTo>
                    <a:pt x="582" y="1174"/>
                  </a:lnTo>
                  <a:lnTo>
                    <a:pt x="570" y="1187"/>
                  </a:lnTo>
                  <a:lnTo>
                    <a:pt x="558" y="1199"/>
                  </a:lnTo>
                  <a:lnTo>
                    <a:pt x="545" y="1209"/>
                  </a:lnTo>
                  <a:lnTo>
                    <a:pt x="532" y="1219"/>
                  </a:lnTo>
                  <a:lnTo>
                    <a:pt x="518" y="1228"/>
                  </a:lnTo>
                  <a:lnTo>
                    <a:pt x="503" y="1235"/>
                  </a:lnTo>
                  <a:lnTo>
                    <a:pt x="487" y="1242"/>
                  </a:lnTo>
                  <a:lnTo>
                    <a:pt x="472" y="1246"/>
                  </a:lnTo>
                  <a:lnTo>
                    <a:pt x="456" y="1250"/>
                  </a:lnTo>
                  <a:lnTo>
                    <a:pt x="439" y="1252"/>
                  </a:lnTo>
                  <a:lnTo>
                    <a:pt x="421" y="1253"/>
                  </a:lnTo>
                  <a:lnTo>
                    <a:pt x="405" y="1252"/>
                  </a:lnTo>
                  <a:lnTo>
                    <a:pt x="390" y="1250"/>
                  </a:lnTo>
                  <a:lnTo>
                    <a:pt x="374" y="1246"/>
                  </a:lnTo>
                  <a:lnTo>
                    <a:pt x="360" y="1241"/>
                  </a:lnTo>
                  <a:lnTo>
                    <a:pt x="345" y="1234"/>
                  </a:lnTo>
                  <a:lnTo>
                    <a:pt x="332" y="1227"/>
                  </a:lnTo>
                  <a:lnTo>
                    <a:pt x="318" y="1218"/>
                  </a:lnTo>
                  <a:lnTo>
                    <a:pt x="305" y="1207"/>
                  </a:lnTo>
                  <a:lnTo>
                    <a:pt x="292" y="1197"/>
                  </a:lnTo>
                  <a:lnTo>
                    <a:pt x="280" y="1184"/>
                  </a:lnTo>
                  <a:lnTo>
                    <a:pt x="269" y="1169"/>
                  </a:lnTo>
                  <a:lnTo>
                    <a:pt x="257" y="1155"/>
                  </a:lnTo>
                  <a:lnTo>
                    <a:pt x="246" y="1139"/>
                  </a:lnTo>
                  <a:lnTo>
                    <a:pt x="237" y="1123"/>
                  </a:lnTo>
                  <a:lnTo>
                    <a:pt x="227" y="1106"/>
                  </a:lnTo>
                  <a:lnTo>
                    <a:pt x="218" y="1087"/>
                  </a:lnTo>
                  <a:lnTo>
                    <a:pt x="209" y="1068"/>
                  </a:lnTo>
                  <a:lnTo>
                    <a:pt x="201" y="1048"/>
                  </a:lnTo>
                  <a:lnTo>
                    <a:pt x="193" y="1028"/>
                  </a:lnTo>
                  <a:lnTo>
                    <a:pt x="187" y="1006"/>
                  </a:lnTo>
                  <a:lnTo>
                    <a:pt x="180" y="985"/>
                  </a:lnTo>
                  <a:lnTo>
                    <a:pt x="174" y="962"/>
                  </a:lnTo>
                  <a:lnTo>
                    <a:pt x="168" y="938"/>
                  </a:lnTo>
                  <a:lnTo>
                    <a:pt x="164" y="915"/>
                  </a:lnTo>
                  <a:lnTo>
                    <a:pt x="160" y="890"/>
                  </a:lnTo>
                  <a:lnTo>
                    <a:pt x="155" y="867"/>
                  </a:lnTo>
                  <a:lnTo>
                    <a:pt x="152" y="842"/>
                  </a:lnTo>
                  <a:lnTo>
                    <a:pt x="150" y="817"/>
                  </a:lnTo>
                  <a:lnTo>
                    <a:pt x="148" y="791"/>
                  </a:lnTo>
                  <a:lnTo>
                    <a:pt x="146" y="766"/>
                  </a:lnTo>
                  <a:lnTo>
                    <a:pt x="146" y="740"/>
                  </a:lnTo>
                  <a:lnTo>
                    <a:pt x="145" y="714"/>
                  </a:lnTo>
                  <a:lnTo>
                    <a:pt x="146" y="689"/>
                  </a:lnTo>
                  <a:lnTo>
                    <a:pt x="146" y="665"/>
                  </a:lnTo>
                  <a:lnTo>
                    <a:pt x="148" y="642"/>
                  </a:lnTo>
                  <a:lnTo>
                    <a:pt x="150" y="618"/>
                  </a:lnTo>
                  <a:lnTo>
                    <a:pt x="152" y="594"/>
                  </a:lnTo>
                  <a:lnTo>
                    <a:pt x="155" y="571"/>
                  </a:lnTo>
                  <a:lnTo>
                    <a:pt x="160" y="549"/>
                  </a:lnTo>
                  <a:lnTo>
                    <a:pt x="164" y="526"/>
                  </a:lnTo>
                  <a:lnTo>
                    <a:pt x="168" y="504"/>
                  </a:lnTo>
                  <a:lnTo>
                    <a:pt x="174" y="483"/>
                  </a:lnTo>
                  <a:lnTo>
                    <a:pt x="180" y="462"/>
                  </a:lnTo>
                  <a:lnTo>
                    <a:pt x="187" y="443"/>
                  </a:lnTo>
                  <a:lnTo>
                    <a:pt x="193" y="423"/>
                  </a:lnTo>
                  <a:lnTo>
                    <a:pt x="201" y="404"/>
                  </a:lnTo>
                  <a:lnTo>
                    <a:pt x="209" y="385"/>
                  </a:lnTo>
                  <a:lnTo>
                    <a:pt x="218" y="368"/>
                  </a:lnTo>
                  <a:lnTo>
                    <a:pt x="227" y="352"/>
                  </a:lnTo>
                  <a:lnTo>
                    <a:pt x="237" y="336"/>
                  </a:lnTo>
                  <a:lnTo>
                    <a:pt x="246" y="320"/>
                  </a:lnTo>
                  <a:lnTo>
                    <a:pt x="257" y="306"/>
                  </a:lnTo>
                  <a:lnTo>
                    <a:pt x="269" y="293"/>
                  </a:lnTo>
                  <a:lnTo>
                    <a:pt x="280" y="281"/>
                  </a:lnTo>
                  <a:lnTo>
                    <a:pt x="292" y="270"/>
                  </a:lnTo>
                  <a:lnTo>
                    <a:pt x="305" y="260"/>
                  </a:lnTo>
                  <a:lnTo>
                    <a:pt x="318" y="250"/>
                  </a:lnTo>
                  <a:lnTo>
                    <a:pt x="332" y="242"/>
                  </a:lnTo>
                  <a:lnTo>
                    <a:pt x="345" y="235"/>
                  </a:lnTo>
                  <a:lnTo>
                    <a:pt x="360" y="229"/>
                  </a:lnTo>
                  <a:lnTo>
                    <a:pt x="374" y="225"/>
                  </a:lnTo>
                  <a:lnTo>
                    <a:pt x="390" y="222"/>
                  </a:lnTo>
                  <a:lnTo>
                    <a:pt x="405" y="220"/>
                  </a:lnTo>
                  <a:lnTo>
                    <a:pt x="421" y="219"/>
                  </a:lnTo>
                  <a:close/>
                  <a:moveTo>
                    <a:pt x="829" y="29"/>
                  </a:moveTo>
                  <a:lnTo>
                    <a:pt x="698" y="29"/>
                  </a:lnTo>
                  <a:lnTo>
                    <a:pt x="698" y="234"/>
                  </a:lnTo>
                  <a:lnTo>
                    <a:pt x="683" y="234"/>
                  </a:lnTo>
                  <a:lnTo>
                    <a:pt x="672" y="207"/>
                  </a:lnTo>
                  <a:lnTo>
                    <a:pt x="659" y="182"/>
                  </a:lnTo>
                  <a:lnTo>
                    <a:pt x="646" y="158"/>
                  </a:lnTo>
                  <a:lnTo>
                    <a:pt x="632" y="135"/>
                  </a:lnTo>
                  <a:lnTo>
                    <a:pt x="617" y="115"/>
                  </a:lnTo>
                  <a:lnTo>
                    <a:pt x="601" y="96"/>
                  </a:lnTo>
                  <a:lnTo>
                    <a:pt x="585" y="78"/>
                  </a:lnTo>
                  <a:lnTo>
                    <a:pt x="568" y="63"/>
                  </a:lnTo>
                  <a:lnTo>
                    <a:pt x="549" y="49"/>
                  </a:lnTo>
                  <a:lnTo>
                    <a:pt x="531" y="36"/>
                  </a:lnTo>
                  <a:lnTo>
                    <a:pt x="511" y="25"/>
                  </a:lnTo>
                  <a:lnTo>
                    <a:pt x="491" y="16"/>
                  </a:lnTo>
                  <a:lnTo>
                    <a:pt x="471" y="10"/>
                  </a:lnTo>
                  <a:lnTo>
                    <a:pt x="450" y="5"/>
                  </a:lnTo>
                  <a:lnTo>
                    <a:pt x="429" y="1"/>
                  </a:lnTo>
                  <a:lnTo>
                    <a:pt x="407" y="0"/>
                  </a:lnTo>
                  <a:lnTo>
                    <a:pt x="383" y="1"/>
                  </a:lnTo>
                  <a:lnTo>
                    <a:pt x="359" y="5"/>
                  </a:lnTo>
                  <a:lnTo>
                    <a:pt x="336" y="9"/>
                  </a:lnTo>
                  <a:lnTo>
                    <a:pt x="314" y="15"/>
                  </a:lnTo>
                  <a:lnTo>
                    <a:pt x="293" y="24"/>
                  </a:lnTo>
                  <a:lnTo>
                    <a:pt x="272" y="34"/>
                  </a:lnTo>
                  <a:lnTo>
                    <a:pt x="252" y="46"/>
                  </a:lnTo>
                  <a:lnTo>
                    <a:pt x="233" y="60"/>
                  </a:lnTo>
                  <a:lnTo>
                    <a:pt x="214" y="74"/>
                  </a:lnTo>
                  <a:lnTo>
                    <a:pt x="196" y="90"/>
                  </a:lnTo>
                  <a:lnTo>
                    <a:pt x="179" y="108"/>
                  </a:lnTo>
                  <a:lnTo>
                    <a:pt x="163" y="128"/>
                  </a:lnTo>
                  <a:lnTo>
                    <a:pt x="147" y="148"/>
                  </a:lnTo>
                  <a:lnTo>
                    <a:pt x="133" y="170"/>
                  </a:lnTo>
                  <a:lnTo>
                    <a:pt x="119" y="193"/>
                  </a:lnTo>
                  <a:lnTo>
                    <a:pt x="105" y="218"/>
                  </a:lnTo>
                  <a:lnTo>
                    <a:pt x="93" y="242"/>
                  </a:lnTo>
                  <a:lnTo>
                    <a:pt x="81" y="270"/>
                  </a:lnTo>
                  <a:lnTo>
                    <a:pt x="70" y="297"/>
                  </a:lnTo>
                  <a:lnTo>
                    <a:pt x="59" y="326"/>
                  </a:lnTo>
                  <a:lnTo>
                    <a:pt x="49" y="355"/>
                  </a:lnTo>
                  <a:lnTo>
                    <a:pt x="41" y="385"/>
                  </a:lnTo>
                  <a:lnTo>
                    <a:pt x="33" y="417"/>
                  </a:lnTo>
                  <a:lnTo>
                    <a:pt x="27" y="449"/>
                  </a:lnTo>
                  <a:lnTo>
                    <a:pt x="20" y="482"/>
                  </a:lnTo>
                  <a:lnTo>
                    <a:pt x="15" y="515"/>
                  </a:lnTo>
                  <a:lnTo>
                    <a:pt x="10" y="550"/>
                  </a:lnTo>
                  <a:lnTo>
                    <a:pt x="6" y="584"/>
                  </a:lnTo>
                  <a:lnTo>
                    <a:pt x="3" y="620"/>
                  </a:lnTo>
                  <a:lnTo>
                    <a:pt x="1" y="656"/>
                  </a:lnTo>
                  <a:lnTo>
                    <a:pt x="0" y="692"/>
                  </a:lnTo>
                  <a:lnTo>
                    <a:pt x="0" y="728"/>
                  </a:lnTo>
                  <a:lnTo>
                    <a:pt x="0" y="765"/>
                  </a:lnTo>
                  <a:lnTo>
                    <a:pt x="1" y="802"/>
                  </a:lnTo>
                  <a:lnTo>
                    <a:pt x="4" y="837"/>
                  </a:lnTo>
                  <a:lnTo>
                    <a:pt x="7" y="873"/>
                  </a:lnTo>
                  <a:lnTo>
                    <a:pt x="10" y="909"/>
                  </a:lnTo>
                  <a:lnTo>
                    <a:pt x="16" y="943"/>
                  </a:lnTo>
                  <a:lnTo>
                    <a:pt x="21" y="977"/>
                  </a:lnTo>
                  <a:lnTo>
                    <a:pt x="28" y="1010"/>
                  </a:lnTo>
                  <a:lnTo>
                    <a:pt x="35" y="1043"/>
                  </a:lnTo>
                  <a:lnTo>
                    <a:pt x="44" y="1075"/>
                  </a:lnTo>
                  <a:lnTo>
                    <a:pt x="54" y="1106"/>
                  </a:lnTo>
                  <a:lnTo>
                    <a:pt x="63" y="1136"/>
                  </a:lnTo>
                  <a:lnTo>
                    <a:pt x="74" y="1165"/>
                  </a:lnTo>
                  <a:lnTo>
                    <a:pt x="85" y="1194"/>
                  </a:lnTo>
                  <a:lnTo>
                    <a:pt x="97" y="1221"/>
                  </a:lnTo>
                  <a:lnTo>
                    <a:pt x="110" y="1247"/>
                  </a:lnTo>
                  <a:lnTo>
                    <a:pt x="124" y="1272"/>
                  </a:lnTo>
                  <a:lnTo>
                    <a:pt x="138" y="1296"/>
                  </a:lnTo>
                  <a:lnTo>
                    <a:pt x="153" y="1319"/>
                  </a:lnTo>
                  <a:lnTo>
                    <a:pt x="169" y="1339"/>
                  </a:lnTo>
                  <a:lnTo>
                    <a:pt x="186" y="1360"/>
                  </a:lnTo>
                  <a:lnTo>
                    <a:pt x="203" y="1378"/>
                  </a:lnTo>
                  <a:lnTo>
                    <a:pt x="220" y="1394"/>
                  </a:lnTo>
                  <a:lnTo>
                    <a:pt x="239" y="1411"/>
                  </a:lnTo>
                  <a:lnTo>
                    <a:pt x="258" y="1424"/>
                  </a:lnTo>
                  <a:lnTo>
                    <a:pt x="278" y="1437"/>
                  </a:lnTo>
                  <a:lnTo>
                    <a:pt x="298" y="1446"/>
                  </a:lnTo>
                  <a:lnTo>
                    <a:pt x="319" y="1455"/>
                  </a:lnTo>
                  <a:lnTo>
                    <a:pt x="339" y="1463"/>
                  </a:lnTo>
                  <a:lnTo>
                    <a:pt x="362" y="1467"/>
                  </a:lnTo>
                  <a:lnTo>
                    <a:pt x="384" y="1470"/>
                  </a:lnTo>
                  <a:lnTo>
                    <a:pt x="407" y="1471"/>
                  </a:lnTo>
                  <a:lnTo>
                    <a:pt x="429" y="1470"/>
                  </a:lnTo>
                  <a:lnTo>
                    <a:pt x="450" y="1467"/>
                  </a:lnTo>
                  <a:lnTo>
                    <a:pt x="469" y="1463"/>
                  </a:lnTo>
                  <a:lnTo>
                    <a:pt x="490" y="1455"/>
                  </a:lnTo>
                  <a:lnTo>
                    <a:pt x="508" y="1446"/>
                  </a:lnTo>
                  <a:lnTo>
                    <a:pt x="526" y="1436"/>
                  </a:lnTo>
                  <a:lnTo>
                    <a:pt x="545" y="1424"/>
                  </a:lnTo>
                  <a:lnTo>
                    <a:pt x="562" y="1410"/>
                  </a:lnTo>
                  <a:lnTo>
                    <a:pt x="578" y="1393"/>
                  </a:lnTo>
                  <a:lnTo>
                    <a:pt x="595" y="1376"/>
                  </a:lnTo>
                  <a:lnTo>
                    <a:pt x="611" y="1357"/>
                  </a:lnTo>
                  <a:lnTo>
                    <a:pt x="626" y="1336"/>
                  </a:lnTo>
                  <a:lnTo>
                    <a:pt x="641" y="1313"/>
                  </a:lnTo>
                  <a:lnTo>
                    <a:pt x="655" y="1290"/>
                  </a:lnTo>
                  <a:lnTo>
                    <a:pt x="670" y="1265"/>
                  </a:lnTo>
                  <a:lnTo>
                    <a:pt x="683" y="1238"/>
                  </a:lnTo>
                  <a:lnTo>
                    <a:pt x="698" y="1238"/>
                  </a:lnTo>
                  <a:lnTo>
                    <a:pt x="698" y="1427"/>
                  </a:lnTo>
                  <a:lnTo>
                    <a:pt x="829" y="1427"/>
                  </a:lnTo>
                  <a:lnTo>
                    <a:pt x="829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2" name="Freeform 13"/>
            <p:cNvSpPr>
              <a:spLocks noChangeAspect="1"/>
            </p:cNvSpPr>
            <p:nvPr/>
          </p:nvSpPr>
          <p:spPr bwMode="black">
            <a:xfrm>
              <a:off x="4693" y="1860"/>
              <a:ext cx="42" cy="211"/>
            </a:xfrm>
            <a:custGeom>
              <a:avLst/>
              <a:gdLst>
                <a:gd name="T0" fmla="*/ 0 w 378"/>
                <a:gd name="T1" fmla="*/ 0 h 1892"/>
                <a:gd name="T2" fmla="*/ 0 w 378"/>
                <a:gd name="T3" fmla="*/ 0 h 1892"/>
                <a:gd name="T4" fmla="*/ 0 w 378"/>
                <a:gd name="T5" fmla="*/ 0 h 1892"/>
                <a:gd name="T6" fmla="*/ 0 w 378"/>
                <a:gd name="T7" fmla="*/ 0 h 1892"/>
                <a:gd name="T8" fmla="*/ 0 w 378"/>
                <a:gd name="T9" fmla="*/ 0 h 1892"/>
                <a:gd name="T10" fmla="*/ 0 w 378"/>
                <a:gd name="T11" fmla="*/ 0 h 1892"/>
                <a:gd name="T12" fmla="*/ 0 w 378"/>
                <a:gd name="T13" fmla="*/ 0 h 1892"/>
                <a:gd name="T14" fmla="*/ 0 w 378"/>
                <a:gd name="T15" fmla="*/ 0 h 1892"/>
                <a:gd name="T16" fmla="*/ 0 w 378"/>
                <a:gd name="T17" fmla="*/ 0 h 1892"/>
                <a:gd name="T18" fmla="*/ 0 w 378"/>
                <a:gd name="T19" fmla="*/ 0 h 1892"/>
                <a:gd name="T20" fmla="*/ 0 w 378"/>
                <a:gd name="T21" fmla="*/ 0 h 1892"/>
                <a:gd name="T22" fmla="*/ 0 w 378"/>
                <a:gd name="T23" fmla="*/ 0 h 1892"/>
                <a:gd name="T24" fmla="*/ 0 w 378"/>
                <a:gd name="T25" fmla="*/ 0 h 1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8" h="1892">
                  <a:moveTo>
                    <a:pt x="232" y="1892"/>
                  </a:moveTo>
                  <a:lnTo>
                    <a:pt x="87" y="1892"/>
                  </a:lnTo>
                  <a:lnTo>
                    <a:pt x="87" y="728"/>
                  </a:lnTo>
                  <a:lnTo>
                    <a:pt x="0" y="728"/>
                  </a:lnTo>
                  <a:lnTo>
                    <a:pt x="0" y="494"/>
                  </a:lnTo>
                  <a:lnTo>
                    <a:pt x="87" y="494"/>
                  </a:lnTo>
                  <a:lnTo>
                    <a:pt x="87" y="0"/>
                  </a:lnTo>
                  <a:lnTo>
                    <a:pt x="232" y="0"/>
                  </a:lnTo>
                  <a:lnTo>
                    <a:pt x="232" y="494"/>
                  </a:lnTo>
                  <a:lnTo>
                    <a:pt x="378" y="494"/>
                  </a:lnTo>
                  <a:lnTo>
                    <a:pt x="378" y="728"/>
                  </a:lnTo>
                  <a:lnTo>
                    <a:pt x="232" y="728"/>
                  </a:lnTo>
                  <a:lnTo>
                    <a:pt x="232" y="18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3" name="Freeform 14"/>
            <p:cNvSpPr>
              <a:spLocks noChangeAspect="1" noEditPoints="1"/>
            </p:cNvSpPr>
            <p:nvPr/>
          </p:nvSpPr>
          <p:spPr bwMode="black">
            <a:xfrm>
              <a:off x="4748" y="1839"/>
              <a:ext cx="22" cy="232"/>
            </a:xfrm>
            <a:custGeom>
              <a:avLst/>
              <a:gdLst>
                <a:gd name="T0" fmla="*/ 0 w 203"/>
                <a:gd name="T1" fmla="*/ 0 h 2081"/>
                <a:gd name="T2" fmla="*/ 0 w 203"/>
                <a:gd name="T3" fmla="*/ 0 h 2081"/>
                <a:gd name="T4" fmla="*/ 0 w 203"/>
                <a:gd name="T5" fmla="*/ 0 h 2081"/>
                <a:gd name="T6" fmla="*/ 0 w 203"/>
                <a:gd name="T7" fmla="*/ 0 h 2081"/>
                <a:gd name="T8" fmla="*/ 0 w 203"/>
                <a:gd name="T9" fmla="*/ 0 h 2081"/>
                <a:gd name="T10" fmla="*/ 0 w 203"/>
                <a:gd name="T11" fmla="*/ 0 h 2081"/>
                <a:gd name="T12" fmla="*/ 0 w 203"/>
                <a:gd name="T13" fmla="*/ 0 h 2081"/>
                <a:gd name="T14" fmla="*/ 0 w 203"/>
                <a:gd name="T15" fmla="*/ 0 h 2081"/>
                <a:gd name="T16" fmla="*/ 0 w 203"/>
                <a:gd name="T17" fmla="*/ 0 h 2081"/>
                <a:gd name="T18" fmla="*/ 0 w 203"/>
                <a:gd name="T19" fmla="*/ 0 h 2081"/>
                <a:gd name="T20" fmla="*/ 0 w 203"/>
                <a:gd name="T21" fmla="*/ 0 h 2081"/>
                <a:gd name="T22" fmla="*/ 0 w 203"/>
                <a:gd name="T23" fmla="*/ 0 h 2081"/>
                <a:gd name="T24" fmla="*/ 0 w 203"/>
                <a:gd name="T25" fmla="*/ 0 h 2081"/>
                <a:gd name="T26" fmla="*/ 0 w 203"/>
                <a:gd name="T27" fmla="*/ 0 h 2081"/>
                <a:gd name="T28" fmla="*/ 0 w 203"/>
                <a:gd name="T29" fmla="*/ 0 h 2081"/>
                <a:gd name="T30" fmla="*/ 0 w 203"/>
                <a:gd name="T31" fmla="*/ 0 h 2081"/>
                <a:gd name="T32" fmla="*/ 0 w 203"/>
                <a:gd name="T33" fmla="*/ 0 h 2081"/>
                <a:gd name="T34" fmla="*/ 0 w 203"/>
                <a:gd name="T35" fmla="*/ 0 h 2081"/>
                <a:gd name="T36" fmla="*/ 0 w 203"/>
                <a:gd name="T37" fmla="*/ 0 h 2081"/>
                <a:gd name="T38" fmla="*/ 0 w 203"/>
                <a:gd name="T39" fmla="*/ 0 h 2081"/>
                <a:gd name="T40" fmla="*/ 0 w 203"/>
                <a:gd name="T41" fmla="*/ 0 h 2081"/>
                <a:gd name="T42" fmla="*/ 0 w 203"/>
                <a:gd name="T43" fmla="*/ 0 h 2081"/>
                <a:gd name="T44" fmla="*/ 0 w 203"/>
                <a:gd name="T45" fmla="*/ 0 h 2081"/>
                <a:gd name="T46" fmla="*/ 0 w 203"/>
                <a:gd name="T47" fmla="*/ 0 h 2081"/>
                <a:gd name="T48" fmla="*/ 0 w 203"/>
                <a:gd name="T49" fmla="*/ 0 h 2081"/>
                <a:gd name="T50" fmla="*/ 0 w 203"/>
                <a:gd name="T51" fmla="*/ 0 h 2081"/>
                <a:gd name="T52" fmla="*/ 0 w 203"/>
                <a:gd name="T53" fmla="*/ 0 h 2081"/>
                <a:gd name="T54" fmla="*/ 0 w 203"/>
                <a:gd name="T55" fmla="*/ 0 h 2081"/>
                <a:gd name="T56" fmla="*/ 0 w 203"/>
                <a:gd name="T57" fmla="*/ 0 h 2081"/>
                <a:gd name="T58" fmla="*/ 0 w 203"/>
                <a:gd name="T59" fmla="*/ 0 h 2081"/>
                <a:gd name="T60" fmla="*/ 0 w 203"/>
                <a:gd name="T61" fmla="*/ 0 h 2081"/>
                <a:gd name="T62" fmla="*/ 0 w 203"/>
                <a:gd name="T63" fmla="*/ 0 h 2081"/>
                <a:gd name="T64" fmla="*/ 0 w 203"/>
                <a:gd name="T65" fmla="*/ 0 h 2081"/>
                <a:gd name="T66" fmla="*/ 0 w 203"/>
                <a:gd name="T67" fmla="*/ 0 h 2081"/>
                <a:gd name="T68" fmla="*/ 0 w 203"/>
                <a:gd name="T69" fmla="*/ 0 h 20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03" h="2081">
                  <a:moveTo>
                    <a:pt x="174" y="2081"/>
                  </a:moveTo>
                  <a:lnTo>
                    <a:pt x="43" y="2081"/>
                  </a:lnTo>
                  <a:lnTo>
                    <a:pt x="43" y="683"/>
                  </a:lnTo>
                  <a:lnTo>
                    <a:pt x="174" y="683"/>
                  </a:lnTo>
                  <a:lnTo>
                    <a:pt x="174" y="2081"/>
                  </a:lnTo>
                  <a:close/>
                  <a:moveTo>
                    <a:pt x="203" y="160"/>
                  </a:moveTo>
                  <a:lnTo>
                    <a:pt x="203" y="178"/>
                  </a:lnTo>
                  <a:lnTo>
                    <a:pt x="201" y="197"/>
                  </a:lnTo>
                  <a:lnTo>
                    <a:pt x="199" y="214"/>
                  </a:lnTo>
                  <a:lnTo>
                    <a:pt x="196" y="230"/>
                  </a:lnTo>
                  <a:lnTo>
                    <a:pt x="191" y="245"/>
                  </a:lnTo>
                  <a:lnTo>
                    <a:pt x="186" y="259"/>
                  </a:lnTo>
                  <a:lnTo>
                    <a:pt x="181" y="273"/>
                  </a:lnTo>
                  <a:lnTo>
                    <a:pt x="174" y="285"/>
                  </a:lnTo>
                  <a:lnTo>
                    <a:pt x="167" y="296"/>
                  </a:lnTo>
                  <a:lnTo>
                    <a:pt x="159" y="306"/>
                  </a:lnTo>
                  <a:lnTo>
                    <a:pt x="151" y="315"/>
                  </a:lnTo>
                  <a:lnTo>
                    <a:pt x="142" y="321"/>
                  </a:lnTo>
                  <a:lnTo>
                    <a:pt x="132" y="328"/>
                  </a:lnTo>
                  <a:lnTo>
                    <a:pt x="122" y="331"/>
                  </a:lnTo>
                  <a:lnTo>
                    <a:pt x="112" y="334"/>
                  </a:lnTo>
                  <a:lnTo>
                    <a:pt x="102" y="334"/>
                  </a:lnTo>
                  <a:lnTo>
                    <a:pt x="93" y="334"/>
                  </a:lnTo>
                  <a:lnTo>
                    <a:pt x="84" y="331"/>
                  </a:lnTo>
                  <a:lnTo>
                    <a:pt x="76" y="328"/>
                  </a:lnTo>
                  <a:lnTo>
                    <a:pt x="67" y="321"/>
                  </a:lnTo>
                  <a:lnTo>
                    <a:pt x="58" y="315"/>
                  </a:lnTo>
                  <a:lnTo>
                    <a:pt x="50" y="306"/>
                  </a:lnTo>
                  <a:lnTo>
                    <a:pt x="42" y="296"/>
                  </a:lnTo>
                  <a:lnTo>
                    <a:pt x="35" y="285"/>
                  </a:lnTo>
                  <a:lnTo>
                    <a:pt x="27" y="273"/>
                  </a:lnTo>
                  <a:lnTo>
                    <a:pt x="21" y="259"/>
                  </a:lnTo>
                  <a:lnTo>
                    <a:pt x="14" y="245"/>
                  </a:lnTo>
                  <a:lnTo>
                    <a:pt x="10" y="230"/>
                  </a:lnTo>
                  <a:lnTo>
                    <a:pt x="5" y="214"/>
                  </a:lnTo>
                  <a:lnTo>
                    <a:pt x="2" y="197"/>
                  </a:lnTo>
                  <a:lnTo>
                    <a:pt x="0" y="178"/>
                  </a:lnTo>
                  <a:lnTo>
                    <a:pt x="0" y="160"/>
                  </a:lnTo>
                  <a:lnTo>
                    <a:pt x="0" y="144"/>
                  </a:lnTo>
                  <a:lnTo>
                    <a:pt x="2" y="127"/>
                  </a:lnTo>
                  <a:lnTo>
                    <a:pt x="5" y="112"/>
                  </a:lnTo>
                  <a:lnTo>
                    <a:pt x="10" y="98"/>
                  </a:lnTo>
                  <a:lnTo>
                    <a:pt x="14" y="84"/>
                  </a:lnTo>
                  <a:lnTo>
                    <a:pt x="21" y="70"/>
                  </a:lnTo>
                  <a:lnTo>
                    <a:pt x="27" y="58"/>
                  </a:lnTo>
                  <a:lnTo>
                    <a:pt x="35" y="47"/>
                  </a:lnTo>
                  <a:lnTo>
                    <a:pt x="42" y="37"/>
                  </a:lnTo>
                  <a:lnTo>
                    <a:pt x="50" y="27"/>
                  </a:lnTo>
                  <a:lnTo>
                    <a:pt x="58" y="19"/>
                  </a:lnTo>
                  <a:lnTo>
                    <a:pt x="67" y="13"/>
                  </a:lnTo>
                  <a:lnTo>
                    <a:pt x="76" y="7"/>
                  </a:lnTo>
                  <a:lnTo>
                    <a:pt x="84" y="3"/>
                  </a:lnTo>
                  <a:lnTo>
                    <a:pt x="93" y="1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2" y="3"/>
                  </a:lnTo>
                  <a:lnTo>
                    <a:pt x="132" y="7"/>
                  </a:lnTo>
                  <a:lnTo>
                    <a:pt x="142" y="13"/>
                  </a:lnTo>
                  <a:lnTo>
                    <a:pt x="151" y="19"/>
                  </a:lnTo>
                  <a:lnTo>
                    <a:pt x="159" y="27"/>
                  </a:lnTo>
                  <a:lnTo>
                    <a:pt x="167" y="37"/>
                  </a:lnTo>
                  <a:lnTo>
                    <a:pt x="174" y="47"/>
                  </a:lnTo>
                  <a:lnTo>
                    <a:pt x="181" y="58"/>
                  </a:lnTo>
                  <a:lnTo>
                    <a:pt x="186" y="70"/>
                  </a:lnTo>
                  <a:lnTo>
                    <a:pt x="191" y="84"/>
                  </a:lnTo>
                  <a:lnTo>
                    <a:pt x="196" y="98"/>
                  </a:lnTo>
                  <a:lnTo>
                    <a:pt x="199" y="112"/>
                  </a:lnTo>
                  <a:lnTo>
                    <a:pt x="201" y="127"/>
                  </a:lnTo>
                  <a:lnTo>
                    <a:pt x="203" y="144"/>
                  </a:lnTo>
                  <a:lnTo>
                    <a:pt x="203" y="1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4" name="Freeform 15"/>
            <p:cNvSpPr>
              <a:spLocks noChangeAspect="1" noEditPoints="1"/>
            </p:cNvSpPr>
            <p:nvPr/>
          </p:nvSpPr>
          <p:spPr bwMode="black">
            <a:xfrm>
              <a:off x="4788" y="1912"/>
              <a:ext cx="97" cy="164"/>
            </a:xfrm>
            <a:custGeom>
              <a:avLst/>
              <a:gdLst>
                <a:gd name="T0" fmla="*/ 0 w 874"/>
                <a:gd name="T1" fmla="*/ 0 h 1471"/>
                <a:gd name="T2" fmla="*/ 0 w 874"/>
                <a:gd name="T3" fmla="*/ 0 h 1471"/>
                <a:gd name="T4" fmla="*/ 0 w 874"/>
                <a:gd name="T5" fmla="*/ 0 h 1471"/>
                <a:gd name="T6" fmla="*/ 0 w 874"/>
                <a:gd name="T7" fmla="*/ 0 h 1471"/>
                <a:gd name="T8" fmla="*/ 0 w 874"/>
                <a:gd name="T9" fmla="*/ 0 h 1471"/>
                <a:gd name="T10" fmla="*/ 0 w 874"/>
                <a:gd name="T11" fmla="*/ 0 h 1471"/>
                <a:gd name="T12" fmla="*/ 0 w 874"/>
                <a:gd name="T13" fmla="*/ 0 h 1471"/>
                <a:gd name="T14" fmla="*/ 0 w 874"/>
                <a:gd name="T15" fmla="*/ 0 h 1471"/>
                <a:gd name="T16" fmla="*/ 0 w 874"/>
                <a:gd name="T17" fmla="*/ 0 h 1471"/>
                <a:gd name="T18" fmla="*/ 0 w 874"/>
                <a:gd name="T19" fmla="*/ 0 h 1471"/>
                <a:gd name="T20" fmla="*/ 0 w 874"/>
                <a:gd name="T21" fmla="*/ 0 h 1471"/>
                <a:gd name="T22" fmla="*/ 0 w 874"/>
                <a:gd name="T23" fmla="*/ 0 h 1471"/>
                <a:gd name="T24" fmla="*/ 0 w 874"/>
                <a:gd name="T25" fmla="*/ 0 h 1471"/>
                <a:gd name="T26" fmla="*/ 0 w 874"/>
                <a:gd name="T27" fmla="*/ 0 h 1471"/>
                <a:gd name="T28" fmla="*/ 0 w 874"/>
                <a:gd name="T29" fmla="*/ 0 h 1471"/>
                <a:gd name="T30" fmla="*/ 0 w 874"/>
                <a:gd name="T31" fmla="*/ 0 h 1471"/>
                <a:gd name="T32" fmla="*/ 0 w 874"/>
                <a:gd name="T33" fmla="*/ 0 h 1471"/>
                <a:gd name="T34" fmla="*/ 0 w 874"/>
                <a:gd name="T35" fmla="*/ 0 h 1471"/>
                <a:gd name="T36" fmla="*/ 0 w 874"/>
                <a:gd name="T37" fmla="*/ 0 h 1471"/>
                <a:gd name="T38" fmla="*/ 0 w 874"/>
                <a:gd name="T39" fmla="*/ 0 h 1471"/>
                <a:gd name="T40" fmla="*/ 0 w 874"/>
                <a:gd name="T41" fmla="*/ 0 h 1471"/>
                <a:gd name="T42" fmla="*/ 0 w 874"/>
                <a:gd name="T43" fmla="*/ 0 h 1471"/>
                <a:gd name="T44" fmla="*/ 0 w 874"/>
                <a:gd name="T45" fmla="*/ 0 h 1471"/>
                <a:gd name="T46" fmla="*/ 0 w 874"/>
                <a:gd name="T47" fmla="*/ 0 h 1471"/>
                <a:gd name="T48" fmla="*/ 0 w 874"/>
                <a:gd name="T49" fmla="*/ 0 h 1471"/>
                <a:gd name="T50" fmla="*/ 0 w 874"/>
                <a:gd name="T51" fmla="*/ 0 h 1471"/>
                <a:gd name="T52" fmla="*/ 0 w 874"/>
                <a:gd name="T53" fmla="*/ 0 h 1471"/>
                <a:gd name="T54" fmla="*/ 0 w 874"/>
                <a:gd name="T55" fmla="*/ 0 h 1471"/>
                <a:gd name="T56" fmla="*/ 0 w 874"/>
                <a:gd name="T57" fmla="*/ 0 h 1471"/>
                <a:gd name="T58" fmla="*/ 0 w 874"/>
                <a:gd name="T59" fmla="*/ 0 h 1471"/>
                <a:gd name="T60" fmla="*/ 0 w 874"/>
                <a:gd name="T61" fmla="*/ 0 h 1471"/>
                <a:gd name="T62" fmla="*/ 0 w 874"/>
                <a:gd name="T63" fmla="*/ 0 h 1471"/>
                <a:gd name="T64" fmla="*/ 0 w 874"/>
                <a:gd name="T65" fmla="*/ 0 h 1471"/>
                <a:gd name="T66" fmla="*/ 0 w 874"/>
                <a:gd name="T67" fmla="*/ 0 h 1471"/>
                <a:gd name="T68" fmla="*/ 0 w 874"/>
                <a:gd name="T69" fmla="*/ 0 h 1471"/>
                <a:gd name="T70" fmla="*/ 0 w 874"/>
                <a:gd name="T71" fmla="*/ 0 h 1471"/>
                <a:gd name="T72" fmla="*/ 0 w 874"/>
                <a:gd name="T73" fmla="*/ 0 h 1471"/>
                <a:gd name="T74" fmla="*/ 0 w 874"/>
                <a:gd name="T75" fmla="*/ 0 h 1471"/>
                <a:gd name="T76" fmla="*/ 0 w 874"/>
                <a:gd name="T77" fmla="*/ 0 h 1471"/>
                <a:gd name="T78" fmla="*/ 0 w 874"/>
                <a:gd name="T79" fmla="*/ 0 h 1471"/>
                <a:gd name="T80" fmla="*/ 0 w 874"/>
                <a:gd name="T81" fmla="*/ 0 h 1471"/>
                <a:gd name="T82" fmla="*/ 0 w 874"/>
                <a:gd name="T83" fmla="*/ 0 h 1471"/>
                <a:gd name="T84" fmla="*/ 0 w 874"/>
                <a:gd name="T85" fmla="*/ 0 h 1471"/>
                <a:gd name="T86" fmla="*/ 0 w 874"/>
                <a:gd name="T87" fmla="*/ 0 h 1471"/>
                <a:gd name="T88" fmla="*/ 0 w 874"/>
                <a:gd name="T89" fmla="*/ 0 h 1471"/>
                <a:gd name="T90" fmla="*/ 0 w 874"/>
                <a:gd name="T91" fmla="*/ 0 h 1471"/>
                <a:gd name="T92" fmla="*/ 0 w 874"/>
                <a:gd name="T93" fmla="*/ 0 h 1471"/>
                <a:gd name="T94" fmla="*/ 0 w 874"/>
                <a:gd name="T95" fmla="*/ 0 h 1471"/>
                <a:gd name="T96" fmla="*/ 0 w 874"/>
                <a:gd name="T97" fmla="*/ 0 h 1471"/>
                <a:gd name="T98" fmla="*/ 0 w 874"/>
                <a:gd name="T99" fmla="*/ 0 h 1471"/>
                <a:gd name="T100" fmla="*/ 0 w 874"/>
                <a:gd name="T101" fmla="*/ 0 h 14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74" h="1471">
                  <a:moveTo>
                    <a:pt x="437" y="219"/>
                  </a:moveTo>
                  <a:lnTo>
                    <a:pt x="454" y="220"/>
                  </a:lnTo>
                  <a:lnTo>
                    <a:pt x="470" y="222"/>
                  </a:lnTo>
                  <a:lnTo>
                    <a:pt x="485" y="225"/>
                  </a:lnTo>
                  <a:lnTo>
                    <a:pt x="500" y="229"/>
                  </a:lnTo>
                  <a:lnTo>
                    <a:pt x="515" y="235"/>
                  </a:lnTo>
                  <a:lnTo>
                    <a:pt x="530" y="242"/>
                  </a:lnTo>
                  <a:lnTo>
                    <a:pt x="545" y="250"/>
                  </a:lnTo>
                  <a:lnTo>
                    <a:pt x="559" y="260"/>
                  </a:lnTo>
                  <a:lnTo>
                    <a:pt x="573" y="271"/>
                  </a:lnTo>
                  <a:lnTo>
                    <a:pt x="586" y="281"/>
                  </a:lnTo>
                  <a:lnTo>
                    <a:pt x="599" y="294"/>
                  </a:lnTo>
                  <a:lnTo>
                    <a:pt x="610" y="307"/>
                  </a:lnTo>
                  <a:lnTo>
                    <a:pt x="622" y="321"/>
                  </a:lnTo>
                  <a:lnTo>
                    <a:pt x="634" y="337"/>
                  </a:lnTo>
                  <a:lnTo>
                    <a:pt x="645" y="353"/>
                  </a:lnTo>
                  <a:lnTo>
                    <a:pt x="656" y="370"/>
                  </a:lnTo>
                  <a:lnTo>
                    <a:pt x="666" y="387"/>
                  </a:lnTo>
                  <a:lnTo>
                    <a:pt x="675" y="407"/>
                  </a:lnTo>
                  <a:lnTo>
                    <a:pt x="684" y="425"/>
                  </a:lnTo>
                  <a:lnTo>
                    <a:pt x="693" y="446"/>
                  </a:lnTo>
                  <a:lnTo>
                    <a:pt x="700" y="466"/>
                  </a:lnTo>
                  <a:lnTo>
                    <a:pt x="707" y="488"/>
                  </a:lnTo>
                  <a:lnTo>
                    <a:pt x="714" y="510"/>
                  </a:lnTo>
                  <a:lnTo>
                    <a:pt x="720" y="532"/>
                  </a:lnTo>
                  <a:lnTo>
                    <a:pt x="725" y="555"/>
                  </a:lnTo>
                  <a:lnTo>
                    <a:pt x="729" y="579"/>
                  </a:lnTo>
                  <a:lnTo>
                    <a:pt x="734" y="603"/>
                  </a:lnTo>
                  <a:lnTo>
                    <a:pt x="737" y="628"/>
                  </a:lnTo>
                  <a:lnTo>
                    <a:pt x="739" y="652"/>
                  </a:lnTo>
                  <a:lnTo>
                    <a:pt x="741" y="677"/>
                  </a:lnTo>
                  <a:lnTo>
                    <a:pt x="742" y="703"/>
                  </a:lnTo>
                  <a:lnTo>
                    <a:pt x="742" y="728"/>
                  </a:lnTo>
                  <a:lnTo>
                    <a:pt x="742" y="755"/>
                  </a:lnTo>
                  <a:lnTo>
                    <a:pt x="741" y="782"/>
                  </a:lnTo>
                  <a:lnTo>
                    <a:pt x="739" y="809"/>
                  </a:lnTo>
                  <a:lnTo>
                    <a:pt x="737" y="834"/>
                  </a:lnTo>
                  <a:lnTo>
                    <a:pt x="734" y="860"/>
                  </a:lnTo>
                  <a:lnTo>
                    <a:pt x="729" y="885"/>
                  </a:lnTo>
                  <a:lnTo>
                    <a:pt x="725" y="910"/>
                  </a:lnTo>
                  <a:lnTo>
                    <a:pt x="720" y="934"/>
                  </a:lnTo>
                  <a:lnTo>
                    <a:pt x="714" y="956"/>
                  </a:lnTo>
                  <a:lnTo>
                    <a:pt x="707" y="979"/>
                  </a:lnTo>
                  <a:lnTo>
                    <a:pt x="700" y="1001"/>
                  </a:lnTo>
                  <a:lnTo>
                    <a:pt x="693" y="1022"/>
                  </a:lnTo>
                  <a:lnTo>
                    <a:pt x="684" y="1043"/>
                  </a:lnTo>
                  <a:lnTo>
                    <a:pt x="675" y="1062"/>
                  </a:lnTo>
                  <a:lnTo>
                    <a:pt x="666" y="1082"/>
                  </a:lnTo>
                  <a:lnTo>
                    <a:pt x="656" y="1100"/>
                  </a:lnTo>
                  <a:lnTo>
                    <a:pt x="645" y="1118"/>
                  </a:lnTo>
                  <a:lnTo>
                    <a:pt x="634" y="1134"/>
                  </a:lnTo>
                  <a:lnTo>
                    <a:pt x="622" y="1149"/>
                  </a:lnTo>
                  <a:lnTo>
                    <a:pt x="610" y="1164"/>
                  </a:lnTo>
                  <a:lnTo>
                    <a:pt x="599" y="1177"/>
                  </a:lnTo>
                  <a:lnTo>
                    <a:pt x="586" y="1190"/>
                  </a:lnTo>
                  <a:lnTo>
                    <a:pt x="573" y="1201"/>
                  </a:lnTo>
                  <a:lnTo>
                    <a:pt x="559" y="1212"/>
                  </a:lnTo>
                  <a:lnTo>
                    <a:pt x="545" y="1221"/>
                  </a:lnTo>
                  <a:lnTo>
                    <a:pt x="530" y="1229"/>
                  </a:lnTo>
                  <a:lnTo>
                    <a:pt x="515" y="1237"/>
                  </a:lnTo>
                  <a:lnTo>
                    <a:pt x="500" y="1242"/>
                  </a:lnTo>
                  <a:lnTo>
                    <a:pt x="485" y="1246"/>
                  </a:lnTo>
                  <a:lnTo>
                    <a:pt x="470" y="1250"/>
                  </a:lnTo>
                  <a:lnTo>
                    <a:pt x="454" y="1252"/>
                  </a:lnTo>
                  <a:lnTo>
                    <a:pt x="437" y="1253"/>
                  </a:lnTo>
                  <a:lnTo>
                    <a:pt x="421" y="1252"/>
                  </a:lnTo>
                  <a:lnTo>
                    <a:pt x="405" y="1250"/>
                  </a:lnTo>
                  <a:lnTo>
                    <a:pt x="390" y="1246"/>
                  </a:lnTo>
                  <a:lnTo>
                    <a:pt x="375" y="1242"/>
                  </a:lnTo>
                  <a:lnTo>
                    <a:pt x="360" y="1237"/>
                  </a:lnTo>
                  <a:lnTo>
                    <a:pt x="345" y="1229"/>
                  </a:lnTo>
                  <a:lnTo>
                    <a:pt x="331" y="1221"/>
                  </a:lnTo>
                  <a:lnTo>
                    <a:pt x="318" y="1212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1" y="1177"/>
                  </a:lnTo>
                  <a:lnTo>
                    <a:pt x="269" y="1164"/>
                  </a:lnTo>
                  <a:lnTo>
                    <a:pt x="257" y="1149"/>
                  </a:lnTo>
                  <a:lnTo>
                    <a:pt x="246" y="1134"/>
                  </a:lnTo>
                  <a:lnTo>
                    <a:pt x="236" y="1118"/>
                  </a:lnTo>
                  <a:lnTo>
                    <a:pt x="226" y="1100"/>
                  </a:lnTo>
                  <a:lnTo>
                    <a:pt x="217" y="1082"/>
                  </a:lnTo>
                  <a:lnTo>
                    <a:pt x="208" y="1062"/>
                  </a:lnTo>
                  <a:lnTo>
                    <a:pt x="199" y="1043"/>
                  </a:lnTo>
                  <a:lnTo>
                    <a:pt x="192" y="1022"/>
                  </a:lnTo>
                  <a:lnTo>
                    <a:pt x="185" y="1001"/>
                  </a:lnTo>
                  <a:lnTo>
                    <a:pt x="179" y="979"/>
                  </a:lnTo>
                  <a:lnTo>
                    <a:pt x="172" y="956"/>
                  </a:lnTo>
                  <a:lnTo>
                    <a:pt x="167" y="934"/>
                  </a:lnTo>
                  <a:lnTo>
                    <a:pt x="163" y="910"/>
                  </a:lnTo>
                  <a:lnTo>
                    <a:pt x="158" y="885"/>
                  </a:lnTo>
                  <a:lnTo>
                    <a:pt x="154" y="860"/>
                  </a:lnTo>
                  <a:lnTo>
                    <a:pt x="152" y="834"/>
                  </a:lnTo>
                  <a:lnTo>
                    <a:pt x="149" y="809"/>
                  </a:lnTo>
                  <a:lnTo>
                    <a:pt x="148" y="782"/>
                  </a:lnTo>
                  <a:lnTo>
                    <a:pt x="146" y="755"/>
                  </a:lnTo>
                  <a:lnTo>
                    <a:pt x="146" y="728"/>
                  </a:lnTo>
                  <a:lnTo>
                    <a:pt x="146" y="703"/>
                  </a:lnTo>
                  <a:lnTo>
                    <a:pt x="148" y="677"/>
                  </a:lnTo>
                  <a:lnTo>
                    <a:pt x="149" y="652"/>
                  </a:lnTo>
                  <a:lnTo>
                    <a:pt x="152" y="628"/>
                  </a:lnTo>
                  <a:lnTo>
                    <a:pt x="154" y="603"/>
                  </a:lnTo>
                  <a:lnTo>
                    <a:pt x="158" y="579"/>
                  </a:lnTo>
                  <a:lnTo>
                    <a:pt x="163" y="555"/>
                  </a:lnTo>
                  <a:lnTo>
                    <a:pt x="167" y="532"/>
                  </a:lnTo>
                  <a:lnTo>
                    <a:pt x="172" y="510"/>
                  </a:lnTo>
                  <a:lnTo>
                    <a:pt x="179" y="488"/>
                  </a:lnTo>
                  <a:lnTo>
                    <a:pt x="185" y="466"/>
                  </a:lnTo>
                  <a:lnTo>
                    <a:pt x="192" y="446"/>
                  </a:lnTo>
                  <a:lnTo>
                    <a:pt x="199" y="425"/>
                  </a:lnTo>
                  <a:lnTo>
                    <a:pt x="208" y="407"/>
                  </a:lnTo>
                  <a:lnTo>
                    <a:pt x="217" y="387"/>
                  </a:lnTo>
                  <a:lnTo>
                    <a:pt x="226" y="370"/>
                  </a:lnTo>
                  <a:lnTo>
                    <a:pt x="236" y="353"/>
                  </a:lnTo>
                  <a:lnTo>
                    <a:pt x="246" y="337"/>
                  </a:lnTo>
                  <a:lnTo>
                    <a:pt x="257" y="321"/>
                  </a:lnTo>
                  <a:lnTo>
                    <a:pt x="269" y="307"/>
                  </a:lnTo>
                  <a:lnTo>
                    <a:pt x="281" y="294"/>
                  </a:lnTo>
                  <a:lnTo>
                    <a:pt x="292" y="281"/>
                  </a:lnTo>
                  <a:lnTo>
                    <a:pt x="305" y="271"/>
                  </a:lnTo>
                  <a:lnTo>
                    <a:pt x="318" y="260"/>
                  </a:lnTo>
                  <a:lnTo>
                    <a:pt x="331" y="250"/>
                  </a:lnTo>
                  <a:lnTo>
                    <a:pt x="345" y="242"/>
                  </a:lnTo>
                  <a:lnTo>
                    <a:pt x="360" y="235"/>
                  </a:lnTo>
                  <a:lnTo>
                    <a:pt x="375" y="229"/>
                  </a:lnTo>
                  <a:lnTo>
                    <a:pt x="390" y="225"/>
                  </a:lnTo>
                  <a:lnTo>
                    <a:pt x="405" y="222"/>
                  </a:lnTo>
                  <a:lnTo>
                    <a:pt x="421" y="220"/>
                  </a:lnTo>
                  <a:lnTo>
                    <a:pt x="437" y="219"/>
                  </a:lnTo>
                  <a:close/>
                  <a:moveTo>
                    <a:pt x="437" y="1471"/>
                  </a:moveTo>
                  <a:lnTo>
                    <a:pt x="460" y="1470"/>
                  </a:lnTo>
                  <a:lnTo>
                    <a:pt x="483" y="1467"/>
                  </a:lnTo>
                  <a:lnTo>
                    <a:pt x="506" y="1463"/>
                  </a:lnTo>
                  <a:lnTo>
                    <a:pt x="527" y="1456"/>
                  </a:lnTo>
                  <a:lnTo>
                    <a:pt x="549" y="1449"/>
                  </a:lnTo>
                  <a:lnTo>
                    <a:pt x="569" y="1439"/>
                  </a:lnTo>
                  <a:lnTo>
                    <a:pt x="590" y="1427"/>
                  </a:lnTo>
                  <a:lnTo>
                    <a:pt x="609" y="1414"/>
                  </a:lnTo>
                  <a:lnTo>
                    <a:pt x="629" y="1400"/>
                  </a:lnTo>
                  <a:lnTo>
                    <a:pt x="648" y="1384"/>
                  </a:lnTo>
                  <a:lnTo>
                    <a:pt x="667" y="1366"/>
                  </a:lnTo>
                  <a:lnTo>
                    <a:pt x="684" y="1348"/>
                  </a:lnTo>
                  <a:lnTo>
                    <a:pt x="701" y="1327"/>
                  </a:lnTo>
                  <a:lnTo>
                    <a:pt x="718" y="1306"/>
                  </a:lnTo>
                  <a:lnTo>
                    <a:pt x="734" y="1282"/>
                  </a:lnTo>
                  <a:lnTo>
                    <a:pt x="749" y="1258"/>
                  </a:lnTo>
                  <a:lnTo>
                    <a:pt x="763" y="1232"/>
                  </a:lnTo>
                  <a:lnTo>
                    <a:pt x="776" y="1206"/>
                  </a:lnTo>
                  <a:lnTo>
                    <a:pt x="789" y="1178"/>
                  </a:lnTo>
                  <a:lnTo>
                    <a:pt x="801" y="1149"/>
                  </a:lnTo>
                  <a:lnTo>
                    <a:pt x="813" y="1119"/>
                  </a:lnTo>
                  <a:lnTo>
                    <a:pt x="823" y="1088"/>
                  </a:lnTo>
                  <a:lnTo>
                    <a:pt x="832" y="1056"/>
                  </a:lnTo>
                  <a:lnTo>
                    <a:pt x="841" y="1022"/>
                  </a:lnTo>
                  <a:lnTo>
                    <a:pt x="848" y="989"/>
                  </a:lnTo>
                  <a:lnTo>
                    <a:pt x="855" y="954"/>
                  </a:lnTo>
                  <a:lnTo>
                    <a:pt x="860" y="919"/>
                  </a:lnTo>
                  <a:lnTo>
                    <a:pt x="866" y="882"/>
                  </a:lnTo>
                  <a:lnTo>
                    <a:pt x="869" y="845"/>
                  </a:lnTo>
                  <a:lnTo>
                    <a:pt x="872" y="806"/>
                  </a:lnTo>
                  <a:lnTo>
                    <a:pt x="873" y="768"/>
                  </a:lnTo>
                  <a:lnTo>
                    <a:pt x="874" y="728"/>
                  </a:lnTo>
                  <a:lnTo>
                    <a:pt x="873" y="690"/>
                  </a:lnTo>
                  <a:lnTo>
                    <a:pt x="872" y="654"/>
                  </a:lnTo>
                  <a:lnTo>
                    <a:pt x="869" y="617"/>
                  </a:lnTo>
                  <a:lnTo>
                    <a:pt x="866" y="580"/>
                  </a:lnTo>
                  <a:lnTo>
                    <a:pt x="860" y="544"/>
                  </a:lnTo>
                  <a:lnTo>
                    <a:pt x="855" y="510"/>
                  </a:lnTo>
                  <a:lnTo>
                    <a:pt x="848" y="476"/>
                  </a:lnTo>
                  <a:lnTo>
                    <a:pt x="841" y="443"/>
                  </a:lnTo>
                  <a:lnTo>
                    <a:pt x="832" y="410"/>
                  </a:lnTo>
                  <a:lnTo>
                    <a:pt x="823" y="379"/>
                  </a:lnTo>
                  <a:lnTo>
                    <a:pt x="813" y="348"/>
                  </a:lnTo>
                  <a:lnTo>
                    <a:pt x="801" y="319"/>
                  </a:lnTo>
                  <a:lnTo>
                    <a:pt x="789" y="291"/>
                  </a:lnTo>
                  <a:lnTo>
                    <a:pt x="776" y="263"/>
                  </a:lnTo>
                  <a:lnTo>
                    <a:pt x="763" y="237"/>
                  </a:lnTo>
                  <a:lnTo>
                    <a:pt x="749" y="212"/>
                  </a:lnTo>
                  <a:lnTo>
                    <a:pt x="734" y="187"/>
                  </a:lnTo>
                  <a:lnTo>
                    <a:pt x="718" y="165"/>
                  </a:lnTo>
                  <a:lnTo>
                    <a:pt x="701" y="144"/>
                  </a:lnTo>
                  <a:lnTo>
                    <a:pt x="684" y="123"/>
                  </a:lnTo>
                  <a:lnTo>
                    <a:pt x="667" y="105"/>
                  </a:lnTo>
                  <a:lnTo>
                    <a:pt x="648" y="88"/>
                  </a:lnTo>
                  <a:lnTo>
                    <a:pt x="629" y="72"/>
                  </a:lnTo>
                  <a:lnTo>
                    <a:pt x="609" y="58"/>
                  </a:lnTo>
                  <a:lnTo>
                    <a:pt x="590" y="45"/>
                  </a:lnTo>
                  <a:lnTo>
                    <a:pt x="569" y="33"/>
                  </a:lnTo>
                  <a:lnTo>
                    <a:pt x="549" y="23"/>
                  </a:lnTo>
                  <a:lnTo>
                    <a:pt x="527" y="15"/>
                  </a:lnTo>
                  <a:lnTo>
                    <a:pt x="506" y="9"/>
                  </a:lnTo>
                  <a:lnTo>
                    <a:pt x="483" y="5"/>
                  </a:lnTo>
                  <a:lnTo>
                    <a:pt x="460" y="1"/>
                  </a:lnTo>
                  <a:lnTo>
                    <a:pt x="437" y="0"/>
                  </a:lnTo>
                  <a:lnTo>
                    <a:pt x="415" y="1"/>
                  </a:lnTo>
                  <a:lnTo>
                    <a:pt x="392" y="5"/>
                  </a:lnTo>
                  <a:lnTo>
                    <a:pt x="369" y="9"/>
                  </a:lnTo>
                  <a:lnTo>
                    <a:pt x="348" y="15"/>
                  </a:lnTo>
                  <a:lnTo>
                    <a:pt x="326" y="23"/>
                  </a:lnTo>
                  <a:lnTo>
                    <a:pt x="305" y="33"/>
                  </a:lnTo>
                  <a:lnTo>
                    <a:pt x="285" y="45"/>
                  </a:lnTo>
                  <a:lnTo>
                    <a:pt x="264" y="58"/>
                  </a:lnTo>
                  <a:lnTo>
                    <a:pt x="245" y="72"/>
                  </a:lnTo>
                  <a:lnTo>
                    <a:pt x="226" y="88"/>
                  </a:lnTo>
                  <a:lnTo>
                    <a:pt x="208" y="105"/>
                  </a:lnTo>
                  <a:lnTo>
                    <a:pt x="191" y="123"/>
                  </a:lnTo>
                  <a:lnTo>
                    <a:pt x="173" y="144"/>
                  </a:lnTo>
                  <a:lnTo>
                    <a:pt x="157" y="165"/>
                  </a:lnTo>
                  <a:lnTo>
                    <a:pt x="141" y="187"/>
                  </a:lnTo>
                  <a:lnTo>
                    <a:pt x="126" y="212"/>
                  </a:lnTo>
                  <a:lnTo>
                    <a:pt x="112" y="237"/>
                  </a:lnTo>
                  <a:lnTo>
                    <a:pt x="98" y="263"/>
                  </a:lnTo>
                  <a:lnTo>
                    <a:pt x="86" y="291"/>
                  </a:lnTo>
                  <a:lnTo>
                    <a:pt x="73" y="319"/>
                  </a:lnTo>
                  <a:lnTo>
                    <a:pt x="62" y="348"/>
                  </a:lnTo>
                  <a:lnTo>
                    <a:pt x="52" y="379"/>
                  </a:lnTo>
                  <a:lnTo>
                    <a:pt x="43" y="410"/>
                  </a:lnTo>
                  <a:lnTo>
                    <a:pt x="34" y="443"/>
                  </a:lnTo>
                  <a:lnTo>
                    <a:pt x="26" y="476"/>
                  </a:lnTo>
                  <a:lnTo>
                    <a:pt x="20" y="510"/>
                  </a:lnTo>
                  <a:lnTo>
                    <a:pt x="13" y="544"/>
                  </a:lnTo>
                  <a:lnTo>
                    <a:pt x="9" y="580"/>
                  </a:lnTo>
                  <a:lnTo>
                    <a:pt x="6" y="617"/>
                  </a:lnTo>
                  <a:lnTo>
                    <a:pt x="3" y="654"/>
                  </a:lnTo>
                  <a:lnTo>
                    <a:pt x="2" y="690"/>
                  </a:lnTo>
                  <a:lnTo>
                    <a:pt x="0" y="728"/>
                  </a:lnTo>
                  <a:lnTo>
                    <a:pt x="2" y="768"/>
                  </a:lnTo>
                  <a:lnTo>
                    <a:pt x="3" y="806"/>
                  </a:lnTo>
                  <a:lnTo>
                    <a:pt x="6" y="845"/>
                  </a:lnTo>
                  <a:lnTo>
                    <a:pt x="10" y="882"/>
                  </a:lnTo>
                  <a:lnTo>
                    <a:pt x="14" y="919"/>
                  </a:lnTo>
                  <a:lnTo>
                    <a:pt x="21" y="954"/>
                  </a:lnTo>
                  <a:lnTo>
                    <a:pt x="27" y="989"/>
                  </a:lnTo>
                  <a:lnTo>
                    <a:pt x="36" y="1022"/>
                  </a:lnTo>
                  <a:lnTo>
                    <a:pt x="45" y="1056"/>
                  </a:lnTo>
                  <a:lnTo>
                    <a:pt x="55" y="1088"/>
                  </a:lnTo>
                  <a:lnTo>
                    <a:pt x="65" y="1119"/>
                  </a:lnTo>
                  <a:lnTo>
                    <a:pt x="77" y="1149"/>
                  </a:lnTo>
                  <a:lnTo>
                    <a:pt x="90" y="1178"/>
                  </a:lnTo>
                  <a:lnTo>
                    <a:pt x="103" y="1206"/>
                  </a:lnTo>
                  <a:lnTo>
                    <a:pt x="117" y="1232"/>
                  </a:lnTo>
                  <a:lnTo>
                    <a:pt x="131" y="1258"/>
                  </a:lnTo>
                  <a:lnTo>
                    <a:pt x="146" y="1282"/>
                  </a:lnTo>
                  <a:lnTo>
                    <a:pt x="163" y="1306"/>
                  </a:lnTo>
                  <a:lnTo>
                    <a:pt x="180" y="1327"/>
                  </a:lnTo>
                  <a:lnTo>
                    <a:pt x="196" y="1348"/>
                  </a:lnTo>
                  <a:lnTo>
                    <a:pt x="215" y="1366"/>
                  </a:lnTo>
                  <a:lnTo>
                    <a:pt x="233" y="1384"/>
                  </a:lnTo>
                  <a:lnTo>
                    <a:pt x="251" y="1400"/>
                  </a:lnTo>
                  <a:lnTo>
                    <a:pt x="271" y="1414"/>
                  </a:lnTo>
                  <a:lnTo>
                    <a:pt x="290" y="1427"/>
                  </a:lnTo>
                  <a:lnTo>
                    <a:pt x="311" y="1439"/>
                  </a:lnTo>
                  <a:lnTo>
                    <a:pt x="330" y="1449"/>
                  </a:lnTo>
                  <a:lnTo>
                    <a:pt x="352" y="1456"/>
                  </a:lnTo>
                  <a:lnTo>
                    <a:pt x="373" y="1463"/>
                  </a:lnTo>
                  <a:lnTo>
                    <a:pt x="394" y="1467"/>
                  </a:lnTo>
                  <a:lnTo>
                    <a:pt x="416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5" name="Freeform 16"/>
            <p:cNvSpPr>
              <a:spLocks noChangeAspect="1"/>
            </p:cNvSpPr>
            <p:nvPr/>
          </p:nvSpPr>
          <p:spPr bwMode="black">
            <a:xfrm>
              <a:off x="4903" y="1912"/>
              <a:ext cx="74" cy="159"/>
            </a:xfrm>
            <a:custGeom>
              <a:avLst/>
              <a:gdLst>
                <a:gd name="T0" fmla="*/ 0 w 669"/>
                <a:gd name="T1" fmla="*/ 0 h 1427"/>
                <a:gd name="T2" fmla="*/ 0 w 669"/>
                <a:gd name="T3" fmla="*/ 0 h 1427"/>
                <a:gd name="T4" fmla="*/ 0 w 669"/>
                <a:gd name="T5" fmla="*/ 0 h 1427"/>
                <a:gd name="T6" fmla="*/ 0 w 669"/>
                <a:gd name="T7" fmla="*/ 0 h 1427"/>
                <a:gd name="T8" fmla="*/ 0 w 669"/>
                <a:gd name="T9" fmla="*/ 0 h 1427"/>
                <a:gd name="T10" fmla="*/ 0 w 669"/>
                <a:gd name="T11" fmla="*/ 0 h 1427"/>
                <a:gd name="T12" fmla="*/ 0 w 669"/>
                <a:gd name="T13" fmla="*/ 0 h 1427"/>
                <a:gd name="T14" fmla="*/ 0 w 669"/>
                <a:gd name="T15" fmla="*/ 0 h 1427"/>
                <a:gd name="T16" fmla="*/ 0 w 669"/>
                <a:gd name="T17" fmla="*/ 0 h 1427"/>
                <a:gd name="T18" fmla="*/ 0 w 669"/>
                <a:gd name="T19" fmla="*/ 0 h 1427"/>
                <a:gd name="T20" fmla="*/ 0 w 669"/>
                <a:gd name="T21" fmla="*/ 0 h 1427"/>
                <a:gd name="T22" fmla="*/ 0 w 669"/>
                <a:gd name="T23" fmla="*/ 0 h 1427"/>
                <a:gd name="T24" fmla="*/ 0 w 669"/>
                <a:gd name="T25" fmla="*/ 0 h 1427"/>
                <a:gd name="T26" fmla="*/ 0 w 669"/>
                <a:gd name="T27" fmla="*/ 0 h 1427"/>
                <a:gd name="T28" fmla="*/ 0 w 669"/>
                <a:gd name="T29" fmla="*/ 0 h 1427"/>
                <a:gd name="T30" fmla="*/ 0 w 669"/>
                <a:gd name="T31" fmla="*/ 0 h 1427"/>
                <a:gd name="T32" fmla="*/ 0 w 669"/>
                <a:gd name="T33" fmla="*/ 0 h 1427"/>
                <a:gd name="T34" fmla="*/ 0 w 669"/>
                <a:gd name="T35" fmla="*/ 0 h 1427"/>
                <a:gd name="T36" fmla="*/ 0 w 669"/>
                <a:gd name="T37" fmla="*/ 0 h 1427"/>
                <a:gd name="T38" fmla="*/ 0 w 669"/>
                <a:gd name="T39" fmla="*/ 0 h 1427"/>
                <a:gd name="T40" fmla="*/ 0 w 669"/>
                <a:gd name="T41" fmla="*/ 0 h 1427"/>
                <a:gd name="T42" fmla="*/ 0 w 669"/>
                <a:gd name="T43" fmla="*/ 0 h 1427"/>
                <a:gd name="T44" fmla="*/ 0 w 669"/>
                <a:gd name="T45" fmla="*/ 0 h 1427"/>
                <a:gd name="T46" fmla="*/ 0 w 669"/>
                <a:gd name="T47" fmla="*/ 0 h 1427"/>
                <a:gd name="T48" fmla="*/ 0 w 669"/>
                <a:gd name="T49" fmla="*/ 0 h 1427"/>
                <a:gd name="T50" fmla="*/ 0 w 669"/>
                <a:gd name="T51" fmla="*/ 0 h 1427"/>
                <a:gd name="T52" fmla="*/ 0 w 669"/>
                <a:gd name="T53" fmla="*/ 0 h 1427"/>
                <a:gd name="T54" fmla="*/ 0 w 669"/>
                <a:gd name="T55" fmla="*/ 0 h 1427"/>
                <a:gd name="T56" fmla="*/ 0 w 669"/>
                <a:gd name="T57" fmla="*/ 0 h 1427"/>
                <a:gd name="T58" fmla="*/ 0 w 669"/>
                <a:gd name="T59" fmla="*/ 0 h 1427"/>
                <a:gd name="T60" fmla="*/ 0 w 669"/>
                <a:gd name="T61" fmla="*/ 0 h 1427"/>
                <a:gd name="T62" fmla="*/ 0 w 669"/>
                <a:gd name="T63" fmla="*/ 0 h 1427"/>
                <a:gd name="T64" fmla="*/ 0 w 669"/>
                <a:gd name="T65" fmla="*/ 0 h 1427"/>
                <a:gd name="T66" fmla="*/ 0 w 669"/>
                <a:gd name="T67" fmla="*/ 0 h 1427"/>
                <a:gd name="T68" fmla="*/ 0 w 669"/>
                <a:gd name="T69" fmla="*/ 0 h 1427"/>
                <a:gd name="T70" fmla="*/ 0 w 669"/>
                <a:gd name="T71" fmla="*/ 0 h 1427"/>
                <a:gd name="T72" fmla="*/ 0 w 669"/>
                <a:gd name="T73" fmla="*/ 0 h 1427"/>
                <a:gd name="T74" fmla="*/ 0 w 669"/>
                <a:gd name="T75" fmla="*/ 0 h 1427"/>
                <a:gd name="T76" fmla="*/ 0 w 669"/>
                <a:gd name="T77" fmla="*/ 0 h 1427"/>
                <a:gd name="T78" fmla="*/ 0 w 669"/>
                <a:gd name="T79" fmla="*/ 0 h 1427"/>
                <a:gd name="T80" fmla="*/ 0 w 669"/>
                <a:gd name="T81" fmla="*/ 0 h 1427"/>
                <a:gd name="T82" fmla="*/ 0 w 669"/>
                <a:gd name="T83" fmla="*/ 0 h 1427"/>
                <a:gd name="T84" fmla="*/ 0 w 669"/>
                <a:gd name="T85" fmla="*/ 0 h 1427"/>
                <a:gd name="T86" fmla="*/ 0 w 669"/>
                <a:gd name="T87" fmla="*/ 0 h 1427"/>
                <a:gd name="T88" fmla="*/ 0 w 669"/>
                <a:gd name="T89" fmla="*/ 0 h 1427"/>
                <a:gd name="T90" fmla="*/ 0 w 669"/>
                <a:gd name="T91" fmla="*/ 0 h 1427"/>
                <a:gd name="T92" fmla="*/ 0 w 669"/>
                <a:gd name="T93" fmla="*/ 0 h 1427"/>
                <a:gd name="T94" fmla="*/ 0 w 669"/>
                <a:gd name="T95" fmla="*/ 0 h 1427"/>
                <a:gd name="T96" fmla="*/ 0 w 669"/>
                <a:gd name="T97" fmla="*/ 0 h 1427"/>
                <a:gd name="T98" fmla="*/ 0 w 669"/>
                <a:gd name="T99" fmla="*/ 0 h 1427"/>
                <a:gd name="T100" fmla="*/ 0 w 669"/>
                <a:gd name="T101" fmla="*/ 0 h 1427"/>
                <a:gd name="T102" fmla="*/ 0 w 669"/>
                <a:gd name="T103" fmla="*/ 0 h 142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69" h="1427">
                  <a:moveTo>
                    <a:pt x="144" y="205"/>
                  </a:moveTo>
                  <a:lnTo>
                    <a:pt x="156" y="181"/>
                  </a:lnTo>
                  <a:lnTo>
                    <a:pt x="168" y="158"/>
                  </a:lnTo>
                  <a:lnTo>
                    <a:pt x="180" y="138"/>
                  </a:lnTo>
                  <a:lnTo>
                    <a:pt x="193" y="117"/>
                  </a:lnTo>
                  <a:lnTo>
                    <a:pt x="207" y="99"/>
                  </a:lnTo>
                  <a:lnTo>
                    <a:pt x="222" y="82"/>
                  </a:lnTo>
                  <a:lnTo>
                    <a:pt x="236" y="67"/>
                  </a:lnTo>
                  <a:lnTo>
                    <a:pt x="253" y="53"/>
                  </a:lnTo>
                  <a:lnTo>
                    <a:pt x="268" y="41"/>
                  </a:lnTo>
                  <a:lnTo>
                    <a:pt x="284" y="30"/>
                  </a:lnTo>
                  <a:lnTo>
                    <a:pt x="301" y="22"/>
                  </a:lnTo>
                  <a:lnTo>
                    <a:pt x="319" y="14"/>
                  </a:lnTo>
                  <a:lnTo>
                    <a:pt x="337" y="8"/>
                  </a:lnTo>
                  <a:lnTo>
                    <a:pt x="354" y="5"/>
                  </a:lnTo>
                  <a:lnTo>
                    <a:pt x="374" y="1"/>
                  </a:lnTo>
                  <a:lnTo>
                    <a:pt x="392" y="0"/>
                  </a:lnTo>
                  <a:lnTo>
                    <a:pt x="414" y="1"/>
                  </a:lnTo>
                  <a:lnTo>
                    <a:pt x="433" y="3"/>
                  </a:lnTo>
                  <a:lnTo>
                    <a:pt x="453" y="8"/>
                  </a:lnTo>
                  <a:lnTo>
                    <a:pt x="471" y="13"/>
                  </a:lnTo>
                  <a:lnTo>
                    <a:pt x="488" y="20"/>
                  </a:lnTo>
                  <a:lnTo>
                    <a:pt x="505" y="28"/>
                  </a:lnTo>
                  <a:lnTo>
                    <a:pt x="520" y="38"/>
                  </a:lnTo>
                  <a:lnTo>
                    <a:pt x="534" y="49"/>
                  </a:lnTo>
                  <a:lnTo>
                    <a:pt x="547" y="61"/>
                  </a:lnTo>
                  <a:lnTo>
                    <a:pt x="560" y="75"/>
                  </a:lnTo>
                  <a:lnTo>
                    <a:pt x="572" y="89"/>
                  </a:lnTo>
                  <a:lnTo>
                    <a:pt x="583" y="105"/>
                  </a:lnTo>
                  <a:lnTo>
                    <a:pt x="592" y="122"/>
                  </a:lnTo>
                  <a:lnTo>
                    <a:pt x="602" y="140"/>
                  </a:lnTo>
                  <a:lnTo>
                    <a:pt x="610" y="159"/>
                  </a:lnTo>
                  <a:lnTo>
                    <a:pt x="618" y="179"/>
                  </a:lnTo>
                  <a:lnTo>
                    <a:pt x="625" y="200"/>
                  </a:lnTo>
                  <a:lnTo>
                    <a:pt x="631" y="222"/>
                  </a:lnTo>
                  <a:lnTo>
                    <a:pt x="638" y="245"/>
                  </a:lnTo>
                  <a:lnTo>
                    <a:pt x="643" y="268"/>
                  </a:lnTo>
                  <a:lnTo>
                    <a:pt x="647" y="292"/>
                  </a:lnTo>
                  <a:lnTo>
                    <a:pt x="652" y="317"/>
                  </a:lnTo>
                  <a:lnTo>
                    <a:pt x="655" y="343"/>
                  </a:lnTo>
                  <a:lnTo>
                    <a:pt x="658" y="369"/>
                  </a:lnTo>
                  <a:lnTo>
                    <a:pt x="664" y="423"/>
                  </a:lnTo>
                  <a:lnTo>
                    <a:pt x="667" y="480"/>
                  </a:lnTo>
                  <a:lnTo>
                    <a:pt x="668" y="538"/>
                  </a:lnTo>
                  <a:lnTo>
                    <a:pt x="669" y="597"/>
                  </a:lnTo>
                  <a:lnTo>
                    <a:pt x="669" y="1427"/>
                  </a:lnTo>
                  <a:lnTo>
                    <a:pt x="538" y="1427"/>
                  </a:lnTo>
                  <a:lnTo>
                    <a:pt x="538" y="642"/>
                  </a:lnTo>
                  <a:lnTo>
                    <a:pt x="537" y="601"/>
                  </a:lnTo>
                  <a:lnTo>
                    <a:pt x="537" y="560"/>
                  </a:lnTo>
                  <a:lnTo>
                    <a:pt x="535" y="522"/>
                  </a:lnTo>
                  <a:lnTo>
                    <a:pt x="533" y="484"/>
                  </a:lnTo>
                  <a:lnTo>
                    <a:pt x="530" y="447"/>
                  </a:lnTo>
                  <a:lnTo>
                    <a:pt x="524" y="411"/>
                  </a:lnTo>
                  <a:lnTo>
                    <a:pt x="521" y="395"/>
                  </a:lnTo>
                  <a:lnTo>
                    <a:pt x="518" y="379"/>
                  </a:lnTo>
                  <a:lnTo>
                    <a:pt x="513" y="364"/>
                  </a:lnTo>
                  <a:lnTo>
                    <a:pt x="509" y="348"/>
                  </a:lnTo>
                  <a:lnTo>
                    <a:pt x="504" y="334"/>
                  </a:lnTo>
                  <a:lnTo>
                    <a:pt x="498" y="320"/>
                  </a:lnTo>
                  <a:lnTo>
                    <a:pt x="492" y="307"/>
                  </a:lnTo>
                  <a:lnTo>
                    <a:pt x="485" y="295"/>
                  </a:lnTo>
                  <a:lnTo>
                    <a:pt x="478" y="284"/>
                  </a:lnTo>
                  <a:lnTo>
                    <a:pt x="470" y="273"/>
                  </a:lnTo>
                  <a:lnTo>
                    <a:pt x="461" y="263"/>
                  </a:lnTo>
                  <a:lnTo>
                    <a:pt x="452" y="254"/>
                  </a:lnTo>
                  <a:lnTo>
                    <a:pt x="442" y="247"/>
                  </a:lnTo>
                  <a:lnTo>
                    <a:pt x="431" y="239"/>
                  </a:lnTo>
                  <a:lnTo>
                    <a:pt x="419" y="233"/>
                  </a:lnTo>
                  <a:lnTo>
                    <a:pt x="407" y="228"/>
                  </a:lnTo>
                  <a:lnTo>
                    <a:pt x="393" y="224"/>
                  </a:lnTo>
                  <a:lnTo>
                    <a:pt x="379" y="222"/>
                  </a:lnTo>
                  <a:lnTo>
                    <a:pt x="364" y="220"/>
                  </a:lnTo>
                  <a:lnTo>
                    <a:pt x="349" y="219"/>
                  </a:lnTo>
                  <a:lnTo>
                    <a:pt x="332" y="220"/>
                  </a:lnTo>
                  <a:lnTo>
                    <a:pt x="315" y="223"/>
                  </a:lnTo>
                  <a:lnTo>
                    <a:pt x="300" y="226"/>
                  </a:lnTo>
                  <a:lnTo>
                    <a:pt x="285" y="233"/>
                  </a:lnTo>
                  <a:lnTo>
                    <a:pt x="272" y="240"/>
                  </a:lnTo>
                  <a:lnTo>
                    <a:pt x="259" y="249"/>
                  </a:lnTo>
                  <a:lnTo>
                    <a:pt x="248" y="259"/>
                  </a:lnTo>
                  <a:lnTo>
                    <a:pt x="236" y="271"/>
                  </a:lnTo>
                  <a:lnTo>
                    <a:pt x="227" y="284"/>
                  </a:lnTo>
                  <a:lnTo>
                    <a:pt x="217" y="298"/>
                  </a:lnTo>
                  <a:lnTo>
                    <a:pt x="209" y="313"/>
                  </a:lnTo>
                  <a:lnTo>
                    <a:pt x="201" y="329"/>
                  </a:lnTo>
                  <a:lnTo>
                    <a:pt x="193" y="346"/>
                  </a:lnTo>
                  <a:lnTo>
                    <a:pt x="187" y="364"/>
                  </a:lnTo>
                  <a:lnTo>
                    <a:pt x="181" y="383"/>
                  </a:lnTo>
                  <a:lnTo>
                    <a:pt x="176" y="403"/>
                  </a:lnTo>
                  <a:lnTo>
                    <a:pt x="170" y="423"/>
                  </a:lnTo>
                  <a:lnTo>
                    <a:pt x="166" y="445"/>
                  </a:lnTo>
                  <a:lnTo>
                    <a:pt x="163" y="466"/>
                  </a:lnTo>
                  <a:lnTo>
                    <a:pt x="160" y="488"/>
                  </a:lnTo>
                  <a:lnTo>
                    <a:pt x="154" y="535"/>
                  </a:lnTo>
                  <a:lnTo>
                    <a:pt x="150" y="581"/>
                  </a:lnTo>
                  <a:lnTo>
                    <a:pt x="148" y="630"/>
                  </a:lnTo>
                  <a:lnTo>
                    <a:pt x="146" y="677"/>
                  </a:lnTo>
                  <a:lnTo>
                    <a:pt x="144" y="725"/>
                  </a:lnTo>
                  <a:lnTo>
                    <a:pt x="144" y="772"/>
                  </a:lnTo>
                  <a:lnTo>
                    <a:pt x="144" y="1427"/>
                  </a:lnTo>
                  <a:lnTo>
                    <a:pt x="0" y="1427"/>
                  </a:lnTo>
                  <a:lnTo>
                    <a:pt x="0" y="29"/>
                  </a:lnTo>
                  <a:lnTo>
                    <a:pt x="144" y="29"/>
                  </a:lnTo>
                  <a:lnTo>
                    <a:pt x="144" y="2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6" name="Freeform 17"/>
            <p:cNvSpPr>
              <a:spLocks noChangeAspect="1" noEditPoints="1"/>
            </p:cNvSpPr>
            <p:nvPr/>
          </p:nvSpPr>
          <p:spPr bwMode="black">
            <a:xfrm>
              <a:off x="4995" y="1912"/>
              <a:ext cx="94" cy="164"/>
            </a:xfrm>
            <a:custGeom>
              <a:avLst/>
              <a:gdLst>
                <a:gd name="T0" fmla="*/ 0 w 845"/>
                <a:gd name="T1" fmla="*/ 0 h 1471"/>
                <a:gd name="T2" fmla="*/ 0 w 845"/>
                <a:gd name="T3" fmla="*/ 0 h 1471"/>
                <a:gd name="T4" fmla="*/ 0 w 845"/>
                <a:gd name="T5" fmla="*/ 0 h 1471"/>
                <a:gd name="T6" fmla="*/ 0 w 845"/>
                <a:gd name="T7" fmla="*/ 0 h 1471"/>
                <a:gd name="T8" fmla="*/ 0 w 845"/>
                <a:gd name="T9" fmla="*/ 0 h 1471"/>
                <a:gd name="T10" fmla="*/ 0 w 845"/>
                <a:gd name="T11" fmla="*/ 0 h 1471"/>
                <a:gd name="T12" fmla="*/ 0 w 845"/>
                <a:gd name="T13" fmla="*/ 0 h 1471"/>
                <a:gd name="T14" fmla="*/ 0 w 845"/>
                <a:gd name="T15" fmla="*/ 0 h 1471"/>
                <a:gd name="T16" fmla="*/ 0 w 845"/>
                <a:gd name="T17" fmla="*/ 0 h 1471"/>
                <a:gd name="T18" fmla="*/ 0 w 845"/>
                <a:gd name="T19" fmla="*/ 0 h 1471"/>
                <a:gd name="T20" fmla="*/ 0 w 845"/>
                <a:gd name="T21" fmla="*/ 0 h 1471"/>
                <a:gd name="T22" fmla="*/ 0 w 845"/>
                <a:gd name="T23" fmla="*/ 0 h 1471"/>
                <a:gd name="T24" fmla="*/ 0 w 845"/>
                <a:gd name="T25" fmla="*/ 0 h 1471"/>
                <a:gd name="T26" fmla="*/ 0 w 845"/>
                <a:gd name="T27" fmla="*/ 0 h 1471"/>
                <a:gd name="T28" fmla="*/ 0 w 845"/>
                <a:gd name="T29" fmla="*/ 0 h 1471"/>
                <a:gd name="T30" fmla="*/ 0 w 845"/>
                <a:gd name="T31" fmla="*/ 0 h 1471"/>
                <a:gd name="T32" fmla="*/ 0 w 845"/>
                <a:gd name="T33" fmla="*/ 0 h 1471"/>
                <a:gd name="T34" fmla="*/ 0 w 845"/>
                <a:gd name="T35" fmla="*/ 0 h 1471"/>
                <a:gd name="T36" fmla="*/ 0 w 845"/>
                <a:gd name="T37" fmla="*/ 0 h 1471"/>
                <a:gd name="T38" fmla="*/ 0 w 845"/>
                <a:gd name="T39" fmla="*/ 0 h 1471"/>
                <a:gd name="T40" fmla="*/ 0 w 845"/>
                <a:gd name="T41" fmla="*/ 0 h 1471"/>
                <a:gd name="T42" fmla="*/ 0 w 845"/>
                <a:gd name="T43" fmla="*/ 0 h 1471"/>
                <a:gd name="T44" fmla="*/ 0 w 845"/>
                <a:gd name="T45" fmla="*/ 0 h 1471"/>
                <a:gd name="T46" fmla="*/ 0 w 845"/>
                <a:gd name="T47" fmla="*/ 0 h 1471"/>
                <a:gd name="T48" fmla="*/ 0 w 845"/>
                <a:gd name="T49" fmla="*/ 0 h 1471"/>
                <a:gd name="T50" fmla="*/ 0 w 845"/>
                <a:gd name="T51" fmla="*/ 0 h 1471"/>
                <a:gd name="T52" fmla="*/ 0 w 845"/>
                <a:gd name="T53" fmla="*/ 0 h 1471"/>
                <a:gd name="T54" fmla="*/ 0 w 845"/>
                <a:gd name="T55" fmla="*/ 0 h 1471"/>
                <a:gd name="T56" fmla="*/ 0 w 845"/>
                <a:gd name="T57" fmla="*/ 0 h 1471"/>
                <a:gd name="T58" fmla="*/ 0 w 845"/>
                <a:gd name="T59" fmla="*/ 0 h 1471"/>
                <a:gd name="T60" fmla="*/ 0 w 845"/>
                <a:gd name="T61" fmla="*/ 0 h 1471"/>
                <a:gd name="T62" fmla="*/ 0 w 845"/>
                <a:gd name="T63" fmla="*/ 0 h 1471"/>
                <a:gd name="T64" fmla="*/ 0 w 845"/>
                <a:gd name="T65" fmla="*/ 0 h 1471"/>
                <a:gd name="T66" fmla="*/ 0 w 845"/>
                <a:gd name="T67" fmla="*/ 0 h 1471"/>
                <a:gd name="T68" fmla="*/ 0 w 845"/>
                <a:gd name="T69" fmla="*/ 0 h 1471"/>
                <a:gd name="T70" fmla="*/ 0 w 845"/>
                <a:gd name="T71" fmla="*/ 0 h 1471"/>
                <a:gd name="T72" fmla="*/ 0 w 845"/>
                <a:gd name="T73" fmla="*/ 0 h 1471"/>
                <a:gd name="T74" fmla="*/ 0 w 845"/>
                <a:gd name="T75" fmla="*/ 0 h 1471"/>
                <a:gd name="T76" fmla="*/ 0 w 845"/>
                <a:gd name="T77" fmla="*/ 0 h 1471"/>
                <a:gd name="T78" fmla="*/ 0 w 845"/>
                <a:gd name="T79" fmla="*/ 0 h 1471"/>
                <a:gd name="T80" fmla="*/ 0 w 845"/>
                <a:gd name="T81" fmla="*/ 0 h 1471"/>
                <a:gd name="T82" fmla="*/ 0 w 845"/>
                <a:gd name="T83" fmla="*/ 0 h 1471"/>
                <a:gd name="T84" fmla="*/ 0 w 845"/>
                <a:gd name="T85" fmla="*/ 0 h 1471"/>
                <a:gd name="T86" fmla="*/ 0 w 845"/>
                <a:gd name="T87" fmla="*/ 0 h 1471"/>
                <a:gd name="T88" fmla="*/ 0 w 845"/>
                <a:gd name="T89" fmla="*/ 0 h 1471"/>
                <a:gd name="T90" fmla="*/ 0 w 845"/>
                <a:gd name="T91" fmla="*/ 0 h 1471"/>
                <a:gd name="T92" fmla="*/ 0 w 845"/>
                <a:gd name="T93" fmla="*/ 0 h 1471"/>
                <a:gd name="T94" fmla="*/ 0 w 845"/>
                <a:gd name="T95" fmla="*/ 0 h 1471"/>
                <a:gd name="T96" fmla="*/ 0 w 845"/>
                <a:gd name="T97" fmla="*/ 0 h 1471"/>
                <a:gd name="T98" fmla="*/ 0 w 845"/>
                <a:gd name="T99" fmla="*/ 0 h 1471"/>
                <a:gd name="T100" fmla="*/ 0 w 845"/>
                <a:gd name="T101" fmla="*/ 0 h 1471"/>
                <a:gd name="T102" fmla="*/ 0 w 845"/>
                <a:gd name="T103" fmla="*/ 0 h 1471"/>
                <a:gd name="T104" fmla="*/ 0 w 845"/>
                <a:gd name="T105" fmla="*/ 0 h 1471"/>
                <a:gd name="T106" fmla="*/ 0 w 845"/>
                <a:gd name="T107" fmla="*/ 0 h 1471"/>
                <a:gd name="T108" fmla="*/ 0 w 845"/>
                <a:gd name="T109" fmla="*/ 0 h 1471"/>
                <a:gd name="T110" fmla="*/ 0 w 845"/>
                <a:gd name="T111" fmla="*/ 0 h 147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45" h="1471">
                  <a:moveTo>
                    <a:pt x="422" y="219"/>
                  </a:moveTo>
                  <a:lnTo>
                    <a:pt x="438" y="220"/>
                  </a:lnTo>
                  <a:lnTo>
                    <a:pt x="454" y="222"/>
                  </a:lnTo>
                  <a:lnTo>
                    <a:pt x="470" y="225"/>
                  </a:lnTo>
                  <a:lnTo>
                    <a:pt x="485" y="229"/>
                  </a:lnTo>
                  <a:lnTo>
                    <a:pt x="499" y="235"/>
                  </a:lnTo>
                  <a:lnTo>
                    <a:pt x="513" y="241"/>
                  </a:lnTo>
                  <a:lnTo>
                    <a:pt x="526" y="249"/>
                  </a:lnTo>
                  <a:lnTo>
                    <a:pt x="539" y="258"/>
                  </a:lnTo>
                  <a:lnTo>
                    <a:pt x="552" y="267"/>
                  </a:lnTo>
                  <a:lnTo>
                    <a:pt x="564" y="278"/>
                  </a:lnTo>
                  <a:lnTo>
                    <a:pt x="576" y="290"/>
                  </a:lnTo>
                  <a:lnTo>
                    <a:pt x="586" y="303"/>
                  </a:lnTo>
                  <a:lnTo>
                    <a:pt x="597" y="316"/>
                  </a:lnTo>
                  <a:lnTo>
                    <a:pt x="607" y="331"/>
                  </a:lnTo>
                  <a:lnTo>
                    <a:pt x="617" y="346"/>
                  </a:lnTo>
                  <a:lnTo>
                    <a:pt x="626" y="363"/>
                  </a:lnTo>
                  <a:lnTo>
                    <a:pt x="635" y="380"/>
                  </a:lnTo>
                  <a:lnTo>
                    <a:pt x="643" y="398"/>
                  </a:lnTo>
                  <a:lnTo>
                    <a:pt x="650" y="417"/>
                  </a:lnTo>
                  <a:lnTo>
                    <a:pt x="658" y="436"/>
                  </a:lnTo>
                  <a:lnTo>
                    <a:pt x="664" y="456"/>
                  </a:lnTo>
                  <a:lnTo>
                    <a:pt x="670" y="477"/>
                  </a:lnTo>
                  <a:lnTo>
                    <a:pt x="675" y="498"/>
                  </a:lnTo>
                  <a:lnTo>
                    <a:pt x="681" y="520"/>
                  </a:lnTo>
                  <a:lnTo>
                    <a:pt x="685" y="542"/>
                  </a:lnTo>
                  <a:lnTo>
                    <a:pt x="688" y="566"/>
                  </a:lnTo>
                  <a:lnTo>
                    <a:pt x="691" y="590"/>
                  </a:lnTo>
                  <a:lnTo>
                    <a:pt x="695" y="613"/>
                  </a:lnTo>
                  <a:lnTo>
                    <a:pt x="697" y="638"/>
                  </a:lnTo>
                  <a:lnTo>
                    <a:pt x="698" y="663"/>
                  </a:lnTo>
                  <a:lnTo>
                    <a:pt x="699" y="688"/>
                  </a:lnTo>
                  <a:lnTo>
                    <a:pt x="699" y="714"/>
                  </a:lnTo>
                  <a:lnTo>
                    <a:pt x="698" y="768"/>
                  </a:lnTo>
                  <a:lnTo>
                    <a:pt x="695" y="821"/>
                  </a:lnTo>
                  <a:lnTo>
                    <a:pt x="692" y="846"/>
                  </a:lnTo>
                  <a:lnTo>
                    <a:pt x="689" y="872"/>
                  </a:lnTo>
                  <a:lnTo>
                    <a:pt x="686" y="897"/>
                  </a:lnTo>
                  <a:lnTo>
                    <a:pt x="683" y="921"/>
                  </a:lnTo>
                  <a:lnTo>
                    <a:pt x="678" y="944"/>
                  </a:lnTo>
                  <a:lnTo>
                    <a:pt x="673" y="968"/>
                  </a:lnTo>
                  <a:lnTo>
                    <a:pt x="668" y="991"/>
                  </a:lnTo>
                  <a:lnTo>
                    <a:pt x="661" y="1013"/>
                  </a:lnTo>
                  <a:lnTo>
                    <a:pt x="655" y="1033"/>
                  </a:lnTo>
                  <a:lnTo>
                    <a:pt x="647" y="1054"/>
                  </a:lnTo>
                  <a:lnTo>
                    <a:pt x="639" y="1073"/>
                  </a:lnTo>
                  <a:lnTo>
                    <a:pt x="632" y="1093"/>
                  </a:lnTo>
                  <a:lnTo>
                    <a:pt x="623" y="1111"/>
                  </a:lnTo>
                  <a:lnTo>
                    <a:pt x="613" y="1127"/>
                  </a:lnTo>
                  <a:lnTo>
                    <a:pt x="604" y="1144"/>
                  </a:lnTo>
                  <a:lnTo>
                    <a:pt x="593" y="1159"/>
                  </a:lnTo>
                  <a:lnTo>
                    <a:pt x="582" y="1174"/>
                  </a:lnTo>
                  <a:lnTo>
                    <a:pt x="570" y="1187"/>
                  </a:lnTo>
                  <a:lnTo>
                    <a:pt x="558" y="1199"/>
                  </a:lnTo>
                  <a:lnTo>
                    <a:pt x="545" y="1209"/>
                  </a:lnTo>
                  <a:lnTo>
                    <a:pt x="532" y="1219"/>
                  </a:lnTo>
                  <a:lnTo>
                    <a:pt x="518" y="1228"/>
                  </a:lnTo>
                  <a:lnTo>
                    <a:pt x="503" y="1235"/>
                  </a:lnTo>
                  <a:lnTo>
                    <a:pt x="488" y="1242"/>
                  </a:lnTo>
                  <a:lnTo>
                    <a:pt x="473" y="1246"/>
                  </a:lnTo>
                  <a:lnTo>
                    <a:pt x="457" y="1250"/>
                  </a:lnTo>
                  <a:lnTo>
                    <a:pt x="439" y="1252"/>
                  </a:lnTo>
                  <a:lnTo>
                    <a:pt x="422" y="1253"/>
                  </a:lnTo>
                  <a:lnTo>
                    <a:pt x="406" y="1252"/>
                  </a:lnTo>
                  <a:lnTo>
                    <a:pt x="391" y="1250"/>
                  </a:lnTo>
                  <a:lnTo>
                    <a:pt x="376" y="1246"/>
                  </a:lnTo>
                  <a:lnTo>
                    <a:pt x="360" y="1241"/>
                  </a:lnTo>
                  <a:lnTo>
                    <a:pt x="346" y="1234"/>
                  </a:lnTo>
                  <a:lnTo>
                    <a:pt x="333" y="1227"/>
                  </a:lnTo>
                  <a:lnTo>
                    <a:pt x="320" y="1218"/>
                  </a:lnTo>
                  <a:lnTo>
                    <a:pt x="307" y="1207"/>
                  </a:lnTo>
                  <a:lnTo>
                    <a:pt x="295" y="1197"/>
                  </a:lnTo>
                  <a:lnTo>
                    <a:pt x="284" y="1184"/>
                  </a:lnTo>
                  <a:lnTo>
                    <a:pt x="273" y="1169"/>
                  </a:lnTo>
                  <a:lnTo>
                    <a:pt x="263" y="1155"/>
                  </a:lnTo>
                  <a:lnTo>
                    <a:pt x="252" y="1139"/>
                  </a:lnTo>
                  <a:lnTo>
                    <a:pt x="244" y="1123"/>
                  </a:lnTo>
                  <a:lnTo>
                    <a:pt x="234" y="1106"/>
                  </a:lnTo>
                  <a:lnTo>
                    <a:pt x="226" y="1087"/>
                  </a:lnTo>
                  <a:lnTo>
                    <a:pt x="218" y="1068"/>
                  </a:lnTo>
                  <a:lnTo>
                    <a:pt x="210" y="1048"/>
                  </a:lnTo>
                  <a:lnTo>
                    <a:pt x="204" y="1028"/>
                  </a:lnTo>
                  <a:lnTo>
                    <a:pt x="197" y="1006"/>
                  </a:lnTo>
                  <a:lnTo>
                    <a:pt x="192" y="985"/>
                  </a:lnTo>
                  <a:lnTo>
                    <a:pt x="186" y="962"/>
                  </a:lnTo>
                  <a:lnTo>
                    <a:pt x="181" y="938"/>
                  </a:lnTo>
                  <a:lnTo>
                    <a:pt x="176" y="915"/>
                  </a:lnTo>
                  <a:lnTo>
                    <a:pt x="173" y="890"/>
                  </a:lnTo>
                  <a:lnTo>
                    <a:pt x="169" y="867"/>
                  </a:lnTo>
                  <a:lnTo>
                    <a:pt x="167" y="842"/>
                  </a:lnTo>
                  <a:lnTo>
                    <a:pt x="165" y="817"/>
                  </a:lnTo>
                  <a:lnTo>
                    <a:pt x="161" y="766"/>
                  </a:lnTo>
                  <a:lnTo>
                    <a:pt x="160" y="714"/>
                  </a:lnTo>
                  <a:lnTo>
                    <a:pt x="160" y="689"/>
                  </a:lnTo>
                  <a:lnTo>
                    <a:pt x="161" y="665"/>
                  </a:lnTo>
                  <a:lnTo>
                    <a:pt x="162" y="642"/>
                  </a:lnTo>
                  <a:lnTo>
                    <a:pt x="165" y="618"/>
                  </a:lnTo>
                  <a:lnTo>
                    <a:pt x="168" y="594"/>
                  </a:lnTo>
                  <a:lnTo>
                    <a:pt x="171" y="571"/>
                  </a:lnTo>
                  <a:lnTo>
                    <a:pt x="174" y="549"/>
                  </a:lnTo>
                  <a:lnTo>
                    <a:pt x="179" y="526"/>
                  </a:lnTo>
                  <a:lnTo>
                    <a:pt x="183" y="504"/>
                  </a:lnTo>
                  <a:lnTo>
                    <a:pt x="188" y="483"/>
                  </a:lnTo>
                  <a:lnTo>
                    <a:pt x="195" y="462"/>
                  </a:lnTo>
                  <a:lnTo>
                    <a:pt x="201" y="443"/>
                  </a:lnTo>
                  <a:lnTo>
                    <a:pt x="208" y="423"/>
                  </a:lnTo>
                  <a:lnTo>
                    <a:pt x="215" y="404"/>
                  </a:lnTo>
                  <a:lnTo>
                    <a:pt x="223" y="385"/>
                  </a:lnTo>
                  <a:lnTo>
                    <a:pt x="232" y="368"/>
                  </a:lnTo>
                  <a:lnTo>
                    <a:pt x="240" y="352"/>
                  </a:lnTo>
                  <a:lnTo>
                    <a:pt x="249" y="336"/>
                  </a:lnTo>
                  <a:lnTo>
                    <a:pt x="259" y="320"/>
                  </a:lnTo>
                  <a:lnTo>
                    <a:pt x="270" y="306"/>
                  </a:lnTo>
                  <a:lnTo>
                    <a:pt x="279" y="293"/>
                  </a:lnTo>
                  <a:lnTo>
                    <a:pt x="290" y="281"/>
                  </a:lnTo>
                  <a:lnTo>
                    <a:pt x="302" y="270"/>
                  </a:lnTo>
                  <a:lnTo>
                    <a:pt x="314" y="260"/>
                  </a:lnTo>
                  <a:lnTo>
                    <a:pt x="326" y="250"/>
                  </a:lnTo>
                  <a:lnTo>
                    <a:pt x="339" y="242"/>
                  </a:lnTo>
                  <a:lnTo>
                    <a:pt x="352" y="235"/>
                  </a:lnTo>
                  <a:lnTo>
                    <a:pt x="365" y="229"/>
                  </a:lnTo>
                  <a:lnTo>
                    <a:pt x="379" y="225"/>
                  </a:lnTo>
                  <a:lnTo>
                    <a:pt x="393" y="222"/>
                  </a:lnTo>
                  <a:lnTo>
                    <a:pt x="407" y="220"/>
                  </a:lnTo>
                  <a:lnTo>
                    <a:pt x="422" y="219"/>
                  </a:lnTo>
                  <a:close/>
                  <a:moveTo>
                    <a:pt x="845" y="29"/>
                  </a:moveTo>
                  <a:lnTo>
                    <a:pt x="699" y="29"/>
                  </a:lnTo>
                  <a:lnTo>
                    <a:pt x="699" y="234"/>
                  </a:lnTo>
                  <a:lnTo>
                    <a:pt x="685" y="207"/>
                  </a:lnTo>
                  <a:lnTo>
                    <a:pt x="670" y="182"/>
                  </a:lnTo>
                  <a:lnTo>
                    <a:pt x="655" y="158"/>
                  </a:lnTo>
                  <a:lnTo>
                    <a:pt x="639" y="135"/>
                  </a:lnTo>
                  <a:lnTo>
                    <a:pt x="622" y="115"/>
                  </a:lnTo>
                  <a:lnTo>
                    <a:pt x="606" y="96"/>
                  </a:lnTo>
                  <a:lnTo>
                    <a:pt x="588" y="78"/>
                  </a:lnTo>
                  <a:lnTo>
                    <a:pt x="570" y="63"/>
                  </a:lnTo>
                  <a:lnTo>
                    <a:pt x="551" y="49"/>
                  </a:lnTo>
                  <a:lnTo>
                    <a:pt x="531" y="36"/>
                  </a:lnTo>
                  <a:lnTo>
                    <a:pt x="512" y="25"/>
                  </a:lnTo>
                  <a:lnTo>
                    <a:pt x="492" y="16"/>
                  </a:lnTo>
                  <a:lnTo>
                    <a:pt x="472" y="10"/>
                  </a:lnTo>
                  <a:lnTo>
                    <a:pt x="451" y="5"/>
                  </a:lnTo>
                  <a:lnTo>
                    <a:pt x="430" y="1"/>
                  </a:lnTo>
                  <a:lnTo>
                    <a:pt x="408" y="0"/>
                  </a:lnTo>
                  <a:lnTo>
                    <a:pt x="385" y="1"/>
                  </a:lnTo>
                  <a:lnTo>
                    <a:pt x="363" y="5"/>
                  </a:lnTo>
                  <a:lnTo>
                    <a:pt x="341" y="9"/>
                  </a:lnTo>
                  <a:lnTo>
                    <a:pt x="319" y="15"/>
                  </a:lnTo>
                  <a:lnTo>
                    <a:pt x="299" y="24"/>
                  </a:lnTo>
                  <a:lnTo>
                    <a:pt x="278" y="34"/>
                  </a:lnTo>
                  <a:lnTo>
                    <a:pt x="259" y="46"/>
                  </a:lnTo>
                  <a:lnTo>
                    <a:pt x="239" y="60"/>
                  </a:lnTo>
                  <a:lnTo>
                    <a:pt x="221" y="74"/>
                  </a:lnTo>
                  <a:lnTo>
                    <a:pt x="204" y="90"/>
                  </a:lnTo>
                  <a:lnTo>
                    <a:pt x="186" y="108"/>
                  </a:lnTo>
                  <a:lnTo>
                    <a:pt x="170" y="128"/>
                  </a:lnTo>
                  <a:lnTo>
                    <a:pt x="154" y="148"/>
                  </a:lnTo>
                  <a:lnTo>
                    <a:pt x="139" y="170"/>
                  </a:lnTo>
                  <a:lnTo>
                    <a:pt x="125" y="193"/>
                  </a:lnTo>
                  <a:lnTo>
                    <a:pt x="112" y="218"/>
                  </a:lnTo>
                  <a:lnTo>
                    <a:pt x="99" y="242"/>
                  </a:lnTo>
                  <a:lnTo>
                    <a:pt x="86" y="270"/>
                  </a:lnTo>
                  <a:lnTo>
                    <a:pt x="75" y="297"/>
                  </a:lnTo>
                  <a:lnTo>
                    <a:pt x="64" y="326"/>
                  </a:lnTo>
                  <a:lnTo>
                    <a:pt x="54" y="355"/>
                  </a:lnTo>
                  <a:lnTo>
                    <a:pt x="45" y="385"/>
                  </a:lnTo>
                  <a:lnTo>
                    <a:pt x="37" y="417"/>
                  </a:lnTo>
                  <a:lnTo>
                    <a:pt x="29" y="449"/>
                  </a:lnTo>
                  <a:lnTo>
                    <a:pt x="22" y="482"/>
                  </a:lnTo>
                  <a:lnTo>
                    <a:pt x="16" y="515"/>
                  </a:lnTo>
                  <a:lnTo>
                    <a:pt x="11" y="550"/>
                  </a:lnTo>
                  <a:lnTo>
                    <a:pt x="8" y="584"/>
                  </a:lnTo>
                  <a:lnTo>
                    <a:pt x="4" y="620"/>
                  </a:lnTo>
                  <a:lnTo>
                    <a:pt x="2" y="656"/>
                  </a:lnTo>
                  <a:lnTo>
                    <a:pt x="0" y="692"/>
                  </a:lnTo>
                  <a:lnTo>
                    <a:pt x="0" y="728"/>
                  </a:lnTo>
                  <a:lnTo>
                    <a:pt x="1" y="765"/>
                  </a:lnTo>
                  <a:lnTo>
                    <a:pt x="4" y="802"/>
                  </a:lnTo>
                  <a:lnTo>
                    <a:pt x="8" y="837"/>
                  </a:lnTo>
                  <a:lnTo>
                    <a:pt x="12" y="873"/>
                  </a:lnTo>
                  <a:lnTo>
                    <a:pt x="16" y="909"/>
                  </a:lnTo>
                  <a:lnTo>
                    <a:pt x="22" y="943"/>
                  </a:lnTo>
                  <a:lnTo>
                    <a:pt x="28" y="977"/>
                  </a:lnTo>
                  <a:lnTo>
                    <a:pt x="35" y="1010"/>
                  </a:lnTo>
                  <a:lnTo>
                    <a:pt x="42" y="1043"/>
                  </a:lnTo>
                  <a:lnTo>
                    <a:pt x="51" y="1075"/>
                  </a:lnTo>
                  <a:lnTo>
                    <a:pt x="61" y="1106"/>
                  </a:lnTo>
                  <a:lnTo>
                    <a:pt x="70" y="1136"/>
                  </a:lnTo>
                  <a:lnTo>
                    <a:pt x="80" y="1165"/>
                  </a:lnTo>
                  <a:lnTo>
                    <a:pt x="92" y="1194"/>
                  </a:lnTo>
                  <a:lnTo>
                    <a:pt x="104" y="1221"/>
                  </a:lnTo>
                  <a:lnTo>
                    <a:pt x="117" y="1247"/>
                  </a:lnTo>
                  <a:lnTo>
                    <a:pt x="130" y="1272"/>
                  </a:lnTo>
                  <a:lnTo>
                    <a:pt x="144" y="1296"/>
                  </a:lnTo>
                  <a:lnTo>
                    <a:pt x="158" y="1319"/>
                  </a:lnTo>
                  <a:lnTo>
                    <a:pt x="174" y="1339"/>
                  </a:lnTo>
                  <a:lnTo>
                    <a:pt x="189" y="1360"/>
                  </a:lnTo>
                  <a:lnTo>
                    <a:pt x="207" y="1378"/>
                  </a:lnTo>
                  <a:lnTo>
                    <a:pt x="224" y="1394"/>
                  </a:lnTo>
                  <a:lnTo>
                    <a:pt x="241" y="1411"/>
                  </a:lnTo>
                  <a:lnTo>
                    <a:pt x="260" y="1424"/>
                  </a:lnTo>
                  <a:lnTo>
                    <a:pt x="279" y="1437"/>
                  </a:lnTo>
                  <a:lnTo>
                    <a:pt x="300" y="1446"/>
                  </a:lnTo>
                  <a:lnTo>
                    <a:pt x="319" y="1455"/>
                  </a:lnTo>
                  <a:lnTo>
                    <a:pt x="341" y="1463"/>
                  </a:lnTo>
                  <a:lnTo>
                    <a:pt x="363" y="1467"/>
                  </a:lnTo>
                  <a:lnTo>
                    <a:pt x="385" y="1470"/>
                  </a:lnTo>
                  <a:lnTo>
                    <a:pt x="408" y="1471"/>
                  </a:lnTo>
                  <a:lnTo>
                    <a:pt x="430" y="1470"/>
                  </a:lnTo>
                  <a:lnTo>
                    <a:pt x="451" y="1467"/>
                  </a:lnTo>
                  <a:lnTo>
                    <a:pt x="472" y="1463"/>
                  </a:lnTo>
                  <a:lnTo>
                    <a:pt x="492" y="1455"/>
                  </a:lnTo>
                  <a:lnTo>
                    <a:pt x="512" y="1446"/>
                  </a:lnTo>
                  <a:lnTo>
                    <a:pt x="531" y="1436"/>
                  </a:lnTo>
                  <a:lnTo>
                    <a:pt x="551" y="1424"/>
                  </a:lnTo>
                  <a:lnTo>
                    <a:pt x="570" y="1410"/>
                  </a:lnTo>
                  <a:lnTo>
                    <a:pt x="588" y="1393"/>
                  </a:lnTo>
                  <a:lnTo>
                    <a:pt x="606" y="1376"/>
                  </a:lnTo>
                  <a:lnTo>
                    <a:pt x="622" y="1357"/>
                  </a:lnTo>
                  <a:lnTo>
                    <a:pt x="639" y="1336"/>
                  </a:lnTo>
                  <a:lnTo>
                    <a:pt x="655" y="1313"/>
                  </a:lnTo>
                  <a:lnTo>
                    <a:pt x="670" y="1290"/>
                  </a:lnTo>
                  <a:lnTo>
                    <a:pt x="685" y="1265"/>
                  </a:lnTo>
                  <a:lnTo>
                    <a:pt x="699" y="1238"/>
                  </a:lnTo>
                  <a:lnTo>
                    <a:pt x="699" y="1427"/>
                  </a:lnTo>
                  <a:lnTo>
                    <a:pt x="845" y="1427"/>
                  </a:lnTo>
                  <a:lnTo>
                    <a:pt x="845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7" name="Rectangle 18"/>
            <p:cNvSpPr>
              <a:spLocks noChangeAspect="1" noChangeArrowheads="1"/>
            </p:cNvSpPr>
            <p:nvPr/>
          </p:nvSpPr>
          <p:spPr bwMode="black">
            <a:xfrm>
              <a:off x="5117" y="1800"/>
              <a:ext cx="16" cy="2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18" name="Freeform 19"/>
            <p:cNvSpPr>
              <a:spLocks noChangeAspect="1"/>
            </p:cNvSpPr>
            <p:nvPr/>
          </p:nvSpPr>
          <p:spPr bwMode="black">
            <a:xfrm>
              <a:off x="3876" y="2111"/>
              <a:ext cx="58" cy="249"/>
            </a:xfrm>
            <a:custGeom>
              <a:avLst/>
              <a:gdLst>
                <a:gd name="T0" fmla="*/ 0 w 524"/>
                <a:gd name="T1" fmla="*/ 0 h 2243"/>
                <a:gd name="T2" fmla="*/ 0 w 524"/>
                <a:gd name="T3" fmla="*/ 0 h 2243"/>
                <a:gd name="T4" fmla="*/ 0 w 524"/>
                <a:gd name="T5" fmla="*/ 0 h 2243"/>
                <a:gd name="T6" fmla="*/ 0 w 524"/>
                <a:gd name="T7" fmla="*/ 0 h 2243"/>
                <a:gd name="T8" fmla="*/ 0 w 524"/>
                <a:gd name="T9" fmla="*/ 0 h 2243"/>
                <a:gd name="T10" fmla="*/ 0 w 524"/>
                <a:gd name="T11" fmla="*/ 0 h 2243"/>
                <a:gd name="T12" fmla="*/ 0 w 524"/>
                <a:gd name="T13" fmla="*/ 0 h 22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24" h="2243">
                  <a:moveTo>
                    <a:pt x="160" y="2009"/>
                  </a:moveTo>
                  <a:lnTo>
                    <a:pt x="524" y="2009"/>
                  </a:lnTo>
                  <a:lnTo>
                    <a:pt x="524" y="2243"/>
                  </a:lnTo>
                  <a:lnTo>
                    <a:pt x="0" y="2243"/>
                  </a:lnTo>
                  <a:lnTo>
                    <a:pt x="0" y="0"/>
                  </a:lnTo>
                  <a:lnTo>
                    <a:pt x="160" y="0"/>
                  </a:lnTo>
                  <a:lnTo>
                    <a:pt x="160" y="20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9" name="Freeform 20"/>
            <p:cNvSpPr>
              <a:spLocks noChangeAspect="1" noEditPoints="1"/>
            </p:cNvSpPr>
            <p:nvPr/>
          </p:nvSpPr>
          <p:spPr bwMode="black">
            <a:xfrm>
              <a:off x="3942" y="2200"/>
              <a:ext cx="92" cy="164"/>
            </a:xfrm>
            <a:custGeom>
              <a:avLst/>
              <a:gdLst>
                <a:gd name="T0" fmla="*/ 0 w 830"/>
                <a:gd name="T1" fmla="*/ 0 h 1471"/>
                <a:gd name="T2" fmla="*/ 0 w 830"/>
                <a:gd name="T3" fmla="*/ 0 h 1471"/>
                <a:gd name="T4" fmla="*/ 0 w 830"/>
                <a:gd name="T5" fmla="*/ 0 h 1471"/>
                <a:gd name="T6" fmla="*/ 0 w 830"/>
                <a:gd name="T7" fmla="*/ 0 h 1471"/>
                <a:gd name="T8" fmla="*/ 0 w 830"/>
                <a:gd name="T9" fmla="*/ 0 h 1471"/>
                <a:gd name="T10" fmla="*/ 0 w 830"/>
                <a:gd name="T11" fmla="*/ 0 h 1471"/>
                <a:gd name="T12" fmla="*/ 0 w 830"/>
                <a:gd name="T13" fmla="*/ 0 h 1471"/>
                <a:gd name="T14" fmla="*/ 0 w 830"/>
                <a:gd name="T15" fmla="*/ 0 h 1471"/>
                <a:gd name="T16" fmla="*/ 0 w 830"/>
                <a:gd name="T17" fmla="*/ 0 h 1471"/>
                <a:gd name="T18" fmla="*/ 0 w 830"/>
                <a:gd name="T19" fmla="*/ 0 h 1471"/>
                <a:gd name="T20" fmla="*/ 0 w 830"/>
                <a:gd name="T21" fmla="*/ 0 h 1471"/>
                <a:gd name="T22" fmla="*/ 0 w 830"/>
                <a:gd name="T23" fmla="*/ 0 h 1471"/>
                <a:gd name="T24" fmla="*/ 0 w 830"/>
                <a:gd name="T25" fmla="*/ 0 h 1471"/>
                <a:gd name="T26" fmla="*/ 0 w 830"/>
                <a:gd name="T27" fmla="*/ 0 h 1471"/>
                <a:gd name="T28" fmla="*/ 0 w 830"/>
                <a:gd name="T29" fmla="*/ 0 h 1471"/>
                <a:gd name="T30" fmla="*/ 0 w 830"/>
                <a:gd name="T31" fmla="*/ 0 h 1471"/>
                <a:gd name="T32" fmla="*/ 0 w 830"/>
                <a:gd name="T33" fmla="*/ 0 h 1471"/>
                <a:gd name="T34" fmla="*/ 0 w 830"/>
                <a:gd name="T35" fmla="*/ 0 h 1471"/>
                <a:gd name="T36" fmla="*/ 0 w 830"/>
                <a:gd name="T37" fmla="*/ 0 h 1471"/>
                <a:gd name="T38" fmla="*/ 0 w 830"/>
                <a:gd name="T39" fmla="*/ 0 h 1471"/>
                <a:gd name="T40" fmla="*/ 0 w 830"/>
                <a:gd name="T41" fmla="*/ 0 h 1471"/>
                <a:gd name="T42" fmla="*/ 0 w 830"/>
                <a:gd name="T43" fmla="*/ 0 h 1471"/>
                <a:gd name="T44" fmla="*/ 0 w 830"/>
                <a:gd name="T45" fmla="*/ 0 h 1471"/>
                <a:gd name="T46" fmla="*/ 0 w 830"/>
                <a:gd name="T47" fmla="*/ 0 h 1471"/>
                <a:gd name="T48" fmla="*/ 0 w 830"/>
                <a:gd name="T49" fmla="*/ 0 h 1471"/>
                <a:gd name="T50" fmla="*/ 0 w 830"/>
                <a:gd name="T51" fmla="*/ 0 h 1471"/>
                <a:gd name="T52" fmla="*/ 0 w 830"/>
                <a:gd name="T53" fmla="*/ 0 h 1471"/>
                <a:gd name="T54" fmla="*/ 0 w 830"/>
                <a:gd name="T55" fmla="*/ 0 h 1471"/>
                <a:gd name="T56" fmla="*/ 0 w 830"/>
                <a:gd name="T57" fmla="*/ 0 h 1471"/>
                <a:gd name="T58" fmla="*/ 0 w 830"/>
                <a:gd name="T59" fmla="*/ 0 h 1471"/>
                <a:gd name="T60" fmla="*/ 0 w 830"/>
                <a:gd name="T61" fmla="*/ 0 h 1471"/>
                <a:gd name="T62" fmla="*/ 0 w 830"/>
                <a:gd name="T63" fmla="*/ 0 h 1471"/>
                <a:gd name="T64" fmla="*/ 0 w 830"/>
                <a:gd name="T65" fmla="*/ 0 h 1471"/>
                <a:gd name="T66" fmla="*/ 0 w 830"/>
                <a:gd name="T67" fmla="*/ 0 h 1471"/>
                <a:gd name="T68" fmla="*/ 0 w 830"/>
                <a:gd name="T69" fmla="*/ 0 h 1471"/>
                <a:gd name="T70" fmla="*/ 0 w 830"/>
                <a:gd name="T71" fmla="*/ 0 h 1471"/>
                <a:gd name="T72" fmla="*/ 0 w 830"/>
                <a:gd name="T73" fmla="*/ 0 h 1471"/>
                <a:gd name="T74" fmla="*/ 0 w 830"/>
                <a:gd name="T75" fmla="*/ 0 h 1471"/>
                <a:gd name="T76" fmla="*/ 0 w 830"/>
                <a:gd name="T77" fmla="*/ 0 h 1471"/>
                <a:gd name="T78" fmla="*/ 0 w 830"/>
                <a:gd name="T79" fmla="*/ 0 h 1471"/>
                <a:gd name="T80" fmla="*/ 0 w 830"/>
                <a:gd name="T81" fmla="*/ 0 h 1471"/>
                <a:gd name="T82" fmla="*/ 0 w 830"/>
                <a:gd name="T83" fmla="*/ 0 h 1471"/>
                <a:gd name="T84" fmla="*/ 0 w 830"/>
                <a:gd name="T85" fmla="*/ 0 h 1471"/>
                <a:gd name="T86" fmla="*/ 0 w 830"/>
                <a:gd name="T87" fmla="*/ 0 h 1471"/>
                <a:gd name="T88" fmla="*/ 0 w 830"/>
                <a:gd name="T89" fmla="*/ 0 h 1471"/>
                <a:gd name="T90" fmla="*/ 0 w 830"/>
                <a:gd name="T91" fmla="*/ 0 h 1471"/>
                <a:gd name="T92" fmla="*/ 0 w 830"/>
                <a:gd name="T93" fmla="*/ 0 h 1471"/>
                <a:gd name="T94" fmla="*/ 0 w 830"/>
                <a:gd name="T95" fmla="*/ 0 h 1471"/>
                <a:gd name="T96" fmla="*/ 0 w 830"/>
                <a:gd name="T97" fmla="*/ 0 h 1471"/>
                <a:gd name="T98" fmla="*/ 0 w 830"/>
                <a:gd name="T99" fmla="*/ 0 h 1471"/>
                <a:gd name="T100" fmla="*/ 0 w 830"/>
                <a:gd name="T101" fmla="*/ 0 h 1471"/>
                <a:gd name="T102" fmla="*/ 0 w 830"/>
                <a:gd name="T103" fmla="*/ 0 h 1471"/>
                <a:gd name="T104" fmla="*/ 0 w 830"/>
                <a:gd name="T105" fmla="*/ 0 h 1471"/>
                <a:gd name="T106" fmla="*/ 0 w 830"/>
                <a:gd name="T107" fmla="*/ 0 h 1471"/>
                <a:gd name="T108" fmla="*/ 0 w 830"/>
                <a:gd name="T109" fmla="*/ 0 h 1471"/>
                <a:gd name="T110" fmla="*/ 0 w 830"/>
                <a:gd name="T111" fmla="*/ 0 h 1471"/>
                <a:gd name="T112" fmla="*/ 0 w 830"/>
                <a:gd name="T113" fmla="*/ 0 h 1471"/>
                <a:gd name="T114" fmla="*/ 0 w 830"/>
                <a:gd name="T115" fmla="*/ 0 h 147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30" h="1471">
                  <a:moveTo>
                    <a:pt x="422" y="218"/>
                  </a:moveTo>
                  <a:lnTo>
                    <a:pt x="439" y="219"/>
                  </a:lnTo>
                  <a:lnTo>
                    <a:pt x="454" y="222"/>
                  </a:lnTo>
                  <a:lnTo>
                    <a:pt x="470" y="225"/>
                  </a:lnTo>
                  <a:lnTo>
                    <a:pt x="484" y="229"/>
                  </a:lnTo>
                  <a:lnTo>
                    <a:pt x="499" y="235"/>
                  </a:lnTo>
                  <a:lnTo>
                    <a:pt x="513" y="242"/>
                  </a:lnTo>
                  <a:lnTo>
                    <a:pt x="526" y="250"/>
                  </a:lnTo>
                  <a:lnTo>
                    <a:pt x="539" y="259"/>
                  </a:lnTo>
                  <a:lnTo>
                    <a:pt x="552" y="269"/>
                  </a:lnTo>
                  <a:lnTo>
                    <a:pt x="564" y="281"/>
                  </a:lnTo>
                  <a:lnTo>
                    <a:pt x="576" y="293"/>
                  </a:lnTo>
                  <a:lnTo>
                    <a:pt x="587" y="307"/>
                  </a:lnTo>
                  <a:lnTo>
                    <a:pt x="598" y="321"/>
                  </a:lnTo>
                  <a:lnTo>
                    <a:pt x="607" y="336"/>
                  </a:lnTo>
                  <a:lnTo>
                    <a:pt x="617" y="353"/>
                  </a:lnTo>
                  <a:lnTo>
                    <a:pt x="626" y="370"/>
                  </a:lnTo>
                  <a:lnTo>
                    <a:pt x="634" y="387"/>
                  </a:lnTo>
                  <a:lnTo>
                    <a:pt x="643" y="406"/>
                  </a:lnTo>
                  <a:lnTo>
                    <a:pt x="651" y="425"/>
                  </a:lnTo>
                  <a:lnTo>
                    <a:pt x="657" y="446"/>
                  </a:lnTo>
                  <a:lnTo>
                    <a:pt x="664" y="466"/>
                  </a:lnTo>
                  <a:lnTo>
                    <a:pt x="670" y="488"/>
                  </a:lnTo>
                  <a:lnTo>
                    <a:pt x="675" y="509"/>
                  </a:lnTo>
                  <a:lnTo>
                    <a:pt x="681" y="532"/>
                  </a:lnTo>
                  <a:lnTo>
                    <a:pt x="684" y="555"/>
                  </a:lnTo>
                  <a:lnTo>
                    <a:pt x="688" y="579"/>
                  </a:lnTo>
                  <a:lnTo>
                    <a:pt x="692" y="602"/>
                  </a:lnTo>
                  <a:lnTo>
                    <a:pt x="694" y="626"/>
                  </a:lnTo>
                  <a:lnTo>
                    <a:pt x="696" y="651"/>
                  </a:lnTo>
                  <a:lnTo>
                    <a:pt x="698" y="677"/>
                  </a:lnTo>
                  <a:lnTo>
                    <a:pt x="698" y="702"/>
                  </a:lnTo>
                  <a:lnTo>
                    <a:pt x="699" y="728"/>
                  </a:lnTo>
                  <a:lnTo>
                    <a:pt x="698" y="780"/>
                  </a:lnTo>
                  <a:lnTo>
                    <a:pt x="695" y="830"/>
                  </a:lnTo>
                  <a:lnTo>
                    <a:pt x="693" y="854"/>
                  </a:lnTo>
                  <a:lnTo>
                    <a:pt x="689" y="879"/>
                  </a:lnTo>
                  <a:lnTo>
                    <a:pt x="686" y="903"/>
                  </a:lnTo>
                  <a:lnTo>
                    <a:pt x="682" y="927"/>
                  </a:lnTo>
                  <a:lnTo>
                    <a:pt x="678" y="950"/>
                  </a:lnTo>
                  <a:lnTo>
                    <a:pt x="673" y="972"/>
                  </a:lnTo>
                  <a:lnTo>
                    <a:pt x="668" y="994"/>
                  </a:lnTo>
                  <a:lnTo>
                    <a:pt x="661" y="1016"/>
                  </a:lnTo>
                  <a:lnTo>
                    <a:pt x="655" y="1036"/>
                  </a:lnTo>
                  <a:lnTo>
                    <a:pt x="647" y="1056"/>
                  </a:lnTo>
                  <a:lnTo>
                    <a:pt x="640" y="1075"/>
                  </a:lnTo>
                  <a:lnTo>
                    <a:pt x="631" y="1093"/>
                  </a:lnTo>
                  <a:lnTo>
                    <a:pt x="622" y="1112"/>
                  </a:lnTo>
                  <a:lnTo>
                    <a:pt x="614" y="1128"/>
                  </a:lnTo>
                  <a:lnTo>
                    <a:pt x="604" y="1144"/>
                  </a:lnTo>
                  <a:lnTo>
                    <a:pt x="593" y="1159"/>
                  </a:lnTo>
                  <a:lnTo>
                    <a:pt x="582" y="1174"/>
                  </a:lnTo>
                  <a:lnTo>
                    <a:pt x="570" y="1186"/>
                  </a:lnTo>
                  <a:lnTo>
                    <a:pt x="559" y="1198"/>
                  </a:lnTo>
                  <a:lnTo>
                    <a:pt x="546" y="1209"/>
                  </a:lnTo>
                  <a:lnTo>
                    <a:pt x="532" y="1219"/>
                  </a:lnTo>
                  <a:lnTo>
                    <a:pt x="519" y="1228"/>
                  </a:lnTo>
                  <a:lnTo>
                    <a:pt x="503" y="1235"/>
                  </a:lnTo>
                  <a:lnTo>
                    <a:pt x="488" y="1241"/>
                  </a:lnTo>
                  <a:lnTo>
                    <a:pt x="473" y="1246"/>
                  </a:lnTo>
                  <a:lnTo>
                    <a:pt x="457" y="1249"/>
                  </a:lnTo>
                  <a:lnTo>
                    <a:pt x="440" y="1251"/>
                  </a:lnTo>
                  <a:lnTo>
                    <a:pt x="422" y="1252"/>
                  </a:lnTo>
                  <a:lnTo>
                    <a:pt x="406" y="1251"/>
                  </a:lnTo>
                  <a:lnTo>
                    <a:pt x="391" y="1249"/>
                  </a:lnTo>
                  <a:lnTo>
                    <a:pt x="375" y="1246"/>
                  </a:lnTo>
                  <a:lnTo>
                    <a:pt x="361" y="1241"/>
                  </a:lnTo>
                  <a:lnTo>
                    <a:pt x="345" y="1235"/>
                  </a:lnTo>
                  <a:lnTo>
                    <a:pt x="331" y="1228"/>
                  </a:lnTo>
                  <a:lnTo>
                    <a:pt x="318" y="1219"/>
                  </a:lnTo>
                  <a:lnTo>
                    <a:pt x="305" y="1209"/>
                  </a:lnTo>
                  <a:lnTo>
                    <a:pt x="292" y="1198"/>
                  </a:lnTo>
                  <a:lnTo>
                    <a:pt x="281" y="1186"/>
                  </a:lnTo>
                  <a:lnTo>
                    <a:pt x="269" y="1174"/>
                  </a:lnTo>
                  <a:lnTo>
                    <a:pt x="258" y="1159"/>
                  </a:lnTo>
                  <a:lnTo>
                    <a:pt x="247" y="1144"/>
                  </a:lnTo>
                  <a:lnTo>
                    <a:pt x="237" y="1128"/>
                  </a:lnTo>
                  <a:lnTo>
                    <a:pt x="228" y="1112"/>
                  </a:lnTo>
                  <a:lnTo>
                    <a:pt x="219" y="1093"/>
                  </a:lnTo>
                  <a:lnTo>
                    <a:pt x="210" y="1075"/>
                  </a:lnTo>
                  <a:lnTo>
                    <a:pt x="202" y="1056"/>
                  </a:lnTo>
                  <a:lnTo>
                    <a:pt x="194" y="1036"/>
                  </a:lnTo>
                  <a:lnTo>
                    <a:pt x="188" y="1016"/>
                  </a:lnTo>
                  <a:lnTo>
                    <a:pt x="181" y="994"/>
                  </a:lnTo>
                  <a:lnTo>
                    <a:pt x="175" y="972"/>
                  </a:lnTo>
                  <a:lnTo>
                    <a:pt x="169" y="950"/>
                  </a:lnTo>
                  <a:lnTo>
                    <a:pt x="164" y="927"/>
                  </a:lnTo>
                  <a:lnTo>
                    <a:pt x="161" y="903"/>
                  </a:lnTo>
                  <a:lnTo>
                    <a:pt x="156" y="879"/>
                  </a:lnTo>
                  <a:lnTo>
                    <a:pt x="153" y="854"/>
                  </a:lnTo>
                  <a:lnTo>
                    <a:pt x="151" y="830"/>
                  </a:lnTo>
                  <a:lnTo>
                    <a:pt x="149" y="805"/>
                  </a:lnTo>
                  <a:lnTo>
                    <a:pt x="146" y="780"/>
                  </a:lnTo>
                  <a:lnTo>
                    <a:pt x="146" y="754"/>
                  </a:lnTo>
                  <a:lnTo>
                    <a:pt x="145" y="728"/>
                  </a:lnTo>
                  <a:lnTo>
                    <a:pt x="146" y="703"/>
                  </a:lnTo>
                  <a:lnTo>
                    <a:pt x="148" y="679"/>
                  </a:lnTo>
                  <a:lnTo>
                    <a:pt x="149" y="655"/>
                  </a:lnTo>
                  <a:lnTo>
                    <a:pt x="151" y="631"/>
                  </a:lnTo>
                  <a:lnTo>
                    <a:pt x="154" y="607"/>
                  </a:lnTo>
                  <a:lnTo>
                    <a:pt x="157" y="584"/>
                  </a:lnTo>
                  <a:lnTo>
                    <a:pt x="162" y="560"/>
                  </a:lnTo>
                  <a:lnTo>
                    <a:pt x="166" y="537"/>
                  </a:lnTo>
                  <a:lnTo>
                    <a:pt x="171" y="516"/>
                  </a:lnTo>
                  <a:lnTo>
                    <a:pt x="178" y="494"/>
                  </a:lnTo>
                  <a:lnTo>
                    <a:pt x="184" y="473"/>
                  </a:lnTo>
                  <a:lnTo>
                    <a:pt x="191" y="452"/>
                  </a:lnTo>
                  <a:lnTo>
                    <a:pt x="198" y="431"/>
                  </a:lnTo>
                  <a:lnTo>
                    <a:pt x="206" y="412"/>
                  </a:lnTo>
                  <a:lnTo>
                    <a:pt x="215" y="394"/>
                  </a:lnTo>
                  <a:lnTo>
                    <a:pt x="224" y="375"/>
                  </a:lnTo>
                  <a:lnTo>
                    <a:pt x="233" y="358"/>
                  </a:lnTo>
                  <a:lnTo>
                    <a:pt x="244" y="341"/>
                  </a:lnTo>
                  <a:lnTo>
                    <a:pt x="254" y="325"/>
                  </a:lnTo>
                  <a:lnTo>
                    <a:pt x="264" y="310"/>
                  </a:lnTo>
                  <a:lnTo>
                    <a:pt x="275" y="296"/>
                  </a:lnTo>
                  <a:lnTo>
                    <a:pt x="287" y="284"/>
                  </a:lnTo>
                  <a:lnTo>
                    <a:pt x="299" y="272"/>
                  </a:lnTo>
                  <a:lnTo>
                    <a:pt x="312" y="262"/>
                  </a:lnTo>
                  <a:lnTo>
                    <a:pt x="324" y="252"/>
                  </a:lnTo>
                  <a:lnTo>
                    <a:pt x="337" y="243"/>
                  </a:lnTo>
                  <a:lnTo>
                    <a:pt x="351" y="236"/>
                  </a:lnTo>
                  <a:lnTo>
                    <a:pt x="364" y="229"/>
                  </a:lnTo>
                  <a:lnTo>
                    <a:pt x="378" y="225"/>
                  </a:lnTo>
                  <a:lnTo>
                    <a:pt x="393" y="222"/>
                  </a:lnTo>
                  <a:lnTo>
                    <a:pt x="407" y="219"/>
                  </a:lnTo>
                  <a:lnTo>
                    <a:pt x="422" y="218"/>
                  </a:lnTo>
                  <a:close/>
                  <a:moveTo>
                    <a:pt x="830" y="44"/>
                  </a:moveTo>
                  <a:lnTo>
                    <a:pt x="699" y="44"/>
                  </a:lnTo>
                  <a:lnTo>
                    <a:pt x="699" y="248"/>
                  </a:lnTo>
                  <a:lnTo>
                    <a:pt x="684" y="248"/>
                  </a:lnTo>
                  <a:lnTo>
                    <a:pt x="673" y="221"/>
                  </a:lnTo>
                  <a:lnTo>
                    <a:pt x="660" y="196"/>
                  </a:lnTo>
                  <a:lnTo>
                    <a:pt x="647" y="171"/>
                  </a:lnTo>
                  <a:lnTo>
                    <a:pt x="633" y="147"/>
                  </a:lnTo>
                  <a:lnTo>
                    <a:pt x="618" y="125"/>
                  </a:lnTo>
                  <a:lnTo>
                    <a:pt x="602" y="105"/>
                  </a:lnTo>
                  <a:lnTo>
                    <a:pt x="586" y="86"/>
                  </a:lnTo>
                  <a:lnTo>
                    <a:pt x="568" y="69"/>
                  </a:lnTo>
                  <a:lnTo>
                    <a:pt x="550" y="54"/>
                  </a:lnTo>
                  <a:lnTo>
                    <a:pt x="532" y="40"/>
                  </a:lnTo>
                  <a:lnTo>
                    <a:pt x="512" y="28"/>
                  </a:lnTo>
                  <a:lnTo>
                    <a:pt x="492" y="18"/>
                  </a:lnTo>
                  <a:lnTo>
                    <a:pt x="472" y="11"/>
                  </a:lnTo>
                  <a:lnTo>
                    <a:pt x="450" y="4"/>
                  </a:lnTo>
                  <a:lnTo>
                    <a:pt x="440" y="3"/>
                  </a:lnTo>
                  <a:lnTo>
                    <a:pt x="430" y="1"/>
                  </a:lnTo>
                  <a:lnTo>
                    <a:pt x="419" y="0"/>
                  </a:lnTo>
                  <a:lnTo>
                    <a:pt x="408" y="0"/>
                  </a:lnTo>
                  <a:lnTo>
                    <a:pt x="384" y="1"/>
                  </a:lnTo>
                  <a:lnTo>
                    <a:pt x="363" y="4"/>
                  </a:lnTo>
                  <a:lnTo>
                    <a:pt x="340" y="9"/>
                  </a:lnTo>
                  <a:lnTo>
                    <a:pt x="320" y="16"/>
                  </a:lnTo>
                  <a:lnTo>
                    <a:pt x="298" y="25"/>
                  </a:lnTo>
                  <a:lnTo>
                    <a:pt x="278" y="34"/>
                  </a:lnTo>
                  <a:lnTo>
                    <a:pt x="259" y="47"/>
                  </a:lnTo>
                  <a:lnTo>
                    <a:pt x="239" y="60"/>
                  </a:lnTo>
                  <a:lnTo>
                    <a:pt x="221" y="77"/>
                  </a:lnTo>
                  <a:lnTo>
                    <a:pt x="204" y="93"/>
                  </a:lnTo>
                  <a:lnTo>
                    <a:pt x="186" y="111"/>
                  </a:lnTo>
                  <a:lnTo>
                    <a:pt x="170" y="132"/>
                  </a:lnTo>
                  <a:lnTo>
                    <a:pt x="154" y="152"/>
                  </a:lnTo>
                  <a:lnTo>
                    <a:pt x="139" y="175"/>
                  </a:lnTo>
                  <a:lnTo>
                    <a:pt x="125" y="199"/>
                  </a:lnTo>
                  <a:lnTo>
                    <a:pt x="111" y="224"/>
                  </a:lnTo>
                  <a:lnTo>
                    <a:pt x="98" y="250"/>
                  </a:lnTo>
                  <a:lnTo>
                    <a:pt x="86" y="278"/>
                  </a:lnTo>
                  <a:lnTo>
                    <a:pt x="74" y="306"/>
                  </a:lnTo>
                  <a:lnTo>
                    <a:pt x="64" y="335"/>
                  </a:lnTo>
                  <a:lnTo>
                    <a:pt x="53" y="365"/>
                  </a:lnTo>
                  <a:lnTo>
                    <a:pt x="45" y="396"/>
                  </a:lnTo>
                  <a:lnTo>
                    <a:pt x="36" y="428"/>
                  </a:lnTo>
                  <a:lnTo>
                    <a:pt x="29" y="461"/>
                  </a:lnTo>
                  <a:lnTo>
                    <a:pt x="22" y="494"/>
                  </a:lnTo>
                  <a:lnTo>
                    <a:pt x="17" y="528"/>
                  </a:lnTo>
                  <a:lnTo>
                    <a:pt x="11" y="562"/>
                  </a:lnTo>
                  <a:lnTo>
                    <a:pt x="7" y="598"/>
                  </a:lnTo>
                  <a:lnTo>
                    <a:pt x="5" y="634"/>
                  </a:lnTo>
                  <a:lnTo>
                    <a:pt x="2" y="669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78"/>
                  </a:lnTo>
                  <a:lnTo>
                    <a:pt x="2" y="813"/>
                  </a:lnTo>
                  <a:lnTo>
                    <a:pt x="5" y="848"/>
                  </a:lnTo>
                  <a:lnTo>
                    <a:pt x="7" y="883"/>
                  </a:lnTo>
                  <a:lnTo>
                    <a:pt x="11" y="917"/>
                  </a:lnTo>
                  <a:lnTo>
                    <a:pt x="17" y="951"/>
                  </a:lnTo>
                  <a:lnTo>
                    <a:pt x="22" y="983"/>
                  </a:lnTo>
                  <a:lnTo>
                    <a:pt x="29" y="1016"/>
                  </a:lnTo>
                  <a:lnTo>
                    <a:pt x="36" y="1048"/>
                  </a:lnTo>
                  <a:lnTo>
                    <a:pt x="45" y="1079"/>
                  </a:lnTo>
                  <a:lnTo>
                    <a:pt x="53" y="1110"/>
                  </a:lnTo>
                  <a:lnTo>
                    <a:pt x="64" y="1139"/>
                  </a:lnTo>
                  <a:lnTo>
                    <a:pt x="74" y="1168"/>
                  </a:lnTo>
                  <a:lnTo>
                    <a:pt x="86" y="1196"/>
                  </a:lnTo>
                  <a:lnTo>
                    <a:pt x="98" y="1222"/>
                  </a:lnTo>
                  <a:lnTo>
                    <a:pt x="111" y="1248"/>
                  </a:lnTo>
                  <a:lnTo>
                    <a:pt x="125" y="1273"/>
                  </a:lnTo>
                  <a:lnTo>
                    <a:pt x="139" y="1297"/>
                  </a:lnTo>
                  <a:lnTo>
                    <a:pt x="154" y="1318"/>
                  </a:lnTo>
                  <a:lnTo>
                    <a:pt x="170" y="1340"/>
                  </a:lnTo>
                  <a:lnTo>
                    <a:pt x="186" y="1360"/>
                  </a:lnTo>
                  <a:lnTo>
                    <a:pt x="204" y="1378"/>
                  </a:lnTo>
                  <a:lnTo>
                    <a:pt x="221" y="1395"/>
                  </a:lnTo>
                  <a:lnTo>
                    <a:pt x="239" y="1410"/>
                  </a:lnTo>
                  <a:lnTo>
                    <a:pt x="259" y="1423"/>
                  </a:lnTo>
                  <a:lnTo>
                    <a:pt x="278" y="1435"/>
                  </a:lnTo>
                  <a:lnTo>
                    <a:pt x="298" y="1446"/>
                  </a:lnTo>
                  <a:lnTo>
                    <a:pt x="320" y="1455"/>
                  </a:lnTo>
                  <a:lnTo>
                    <a:pt x="340" y="1461"/>
                  </a:lnTo>
                  <a:lnTo>
                    <a:pt x="363" y="1467"/>
                  </a:lnTo>
                  <a:lnTo>
                    <a:pt x="384" y="1470"/>
                  </a:lnTo>
                  <a:lnTo>
                    <a:pt x="408" y="1471"/>
                  </a:lnTo>
                  <a:lnTo>
                    <a:pt x="429" y="1470"/>
                  </a:lnTo>
                  <a:lnTo>
                    <a:pt x="450" y="1467"/>
                  </a:lnTo>
                  <a:lnTo>
                    <a:pt x="470" y="1462"/>
                  </a:lnTo>
                  <a:lnTo>
                    <a:pt x="489" y="1457"/>
                  </a:lnTo>
                  <a:lnTo>
                    <a:pt x="509" y="1448"/>
                  </a:lnTo>
                  <a:lnTo>
                    <a:pt x="527" y="1439"/>
                  </a:lnTo>
                  <a:lnTo>
                    <a:pt x="546" y="1428"/>
                  </a:lnTo>
                  <a:lnTo>
                    <a:pt x="563" y="1414"/>
                  </a:lnTo>
                  <a:lnTo>
                    <a:pt x="579" y="1398"/>
                  </a:lnTo>
                  <a:lnTo>
                    <a:pt x="595" y="1381"/>
                  </a:lnTo>
                  <a:lnTo>
                    <a:pt x="612" y="1363"/>
                  </a:lnTo>
                  <a:lnTo>
                    <a:pt x="627" y="1341"/>
                  </a:lnTo>
                  <a:lnTo>
                    <a:pt x="642" y="1318"/>
                  </a:lnTo>
                  <a:lnTo>
                    <a:pt x="656" y="1294"/>
                  </a:lnTo>
                  <a:lnTo>
                    <a:pt x="671" y="1267"/>
                  </a:lnTo>
                  <a:lnTo>
                    <a:pt x="684" y="1237"/>
                  </a:lnTo>
                  <a:lnTo>
                    <a:pt x="699" y="1237"/>
                  </a:lnTo>
                  <a:lnTo>
                    <a:pt x="699" y="1442"/>
                  </a:lnTo>
                  <a:lnTo>
                    <a:pt x="830" y="1442"/>
                  </a:lnTo>
                  <a:lnTo>
                    <a:pt x="83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0" name="Freeform 21"/>
            <p:cNvSpPr>
              <a:spLocks noChangeAspect="1" noEditPoints="1"/>
            </p:cNvSpPr>
            <p:nvPr/>
          </p:nvSpPr>
          <p:spPr bwMode="black">
            <a:xfrm>
              <a:off x="4063" y="2089"/>
              <a:ext cx="93" cy="275"/>
            </a:xfrm>
            <a:custGeom>
              <a:avLst/>
              <a:gdLst>
                <a:gd name="T0" fmla="*/ 0 w 830"/>
                <a:gd name="T1" fmla="*/ 0 h 2475"/>
                <a:gd name="T2" fmla="*/ 0 w 830"/>
                <a:gd name="T3" fmla="*/ 0 h 2475"/>
                <a:gd name="T4" fmla="*/ 0 w 830"/>
                <a:gd name="T5" fmla="*/ 0 h 2475"/>
                <a:gd name="T6" fmla="*/ 0 w 830"/>
                <a:gd name="T7" fmla="*/ 0 h 2475"/>
                <a:gd name="T8" fmla="*/ 0 w 830"/>
                <a:gd name="T9" fmla="*/ 0 h 2475"/>
                <a:gd name="T10" fmla="*/ 0 w 830"/>
                <a:gd name="T11" fmla="*/ 0 h 2475"/>
                <a:gd name="T12" fmla="*/ 0 w 830"/>
                <a:gd name="T13" fmla="*/ 0 h 2475"/>
                <a:gd name="T14" fmla="*/ 0 w 830"/>
                <a:gd name="T15" fmla="*/ 0 h 2475"/>
                <a:gd name="T16" fmla="*/ 0 w 830"/>
                <a:gd name="T17" fmla="*/ 0 h 2475"/>
                <a:gd name="T18" fmla="*/ 0 w 830"/>
                <a:gd name="T19" fmla="*/ 0 h 2475"/>
                <a:gd name="T20" fmla="*/ 0 w 830"/>
                <a:gd name="T21" fmla="*/ 0 h 2475"/>
                <a:gd name="T22" fmla="*/ 0 w 830"/>
                <a:gd name="T23" fmla="*/ 0 h 2475"/>
                <a:gd name="T24" fmla="*/ 0 w 830"/>
                <a:gd name="T25" fmla="*/ 0 h 2475"/>
                <a:gd name="T26" fmla="*/ 0 w 830"/>
                <a:gd name="T27" fmla="*/ 0 h 2475"/>
                <a:gd name="T28" fmla="*/ 0 w 830"/>
                <a:gd name="T29" fmla="*/ 0 h 2475"/>
                <a:gd name="T30" fmla="*/ 0 w 830"/>
                <a:gd name="T31" fmla="*/ 0 h 2475"/>
                <a:gd name="T32" fmla="*/ 0 w 830"/>
                <a:gd name="T33" fmla="*/ 0 h 2475"/>
                <a:gd name="T34" fmla="*/ 0 w 830"/>
                <a:gd name="T35" fmla="*/ 0 h 2475"/>
                <a:gd name="T36" fmla="*/ 0 w 830"/>
                <a:gd name="T37" fmla="*/ 0 h 2475"/>
                <a:gd name="T38" fmla="*/ 0 w 830"/>
                <a:gd name="T39" fmla="*/ 0 h 2475"/>
                <a:gd name="T40" fmla="*/ 0 w 830"/>
                <a:gd name="T41" fmla="*/ 0 h 2475"/>
                <a:gd name="T42" fmla="*/ 0 w 830"/>
                <a:gd name="T43" fmla="*/ 0 h 2475"/>
                <a:gd name="T44" fmla="*/ 0 w 830"/>
                <a:gd name="T45" fmla="*/ 0 h 2475"/>
                <a:gd name="T46" fmla="*/ 0 w 830"/>
                <a:gd name="T47" fmla="*/ 0 h 2475"/>
                <a:gd name="T48" fmla="*/ 0 w 830"/>
                <a:gd name="T49" fmla="*/ 0 h 2475"/>
                <a:gd name="T50" fmla="*/ 0 w 830"/>
                <a:gd name="T51" fmla="*/ 0 h 2475"/>
                <a:gd name="T52" fmla="*/ 0 w 830"/>
                <a:gd name="T53" fmla="*/ 0 h 2475"/>
                <a:gd name="T54" fmla="*/ 0 w 830"/>
                <a:gd name="T55" fmla="*/ 0 h 2475"/>
                <a:gd name="T56" fmla="*/ 0 w 830"/>
                <a:gd name="T57" fmla="*/ 0 h 2475"/>
                <a:gd name="T58" fmla="*/ 0 w 830"/>
                <a:gd name="T59" fmla="*/ 0 h 2475"/>
                <a:gd name="T60" fmla="*/ 0 w 830"/>
                <a:gd name="T61" fmla="*/ 0 h 2475"/>
                <a:gd name="T62" fmla="*/ 0 w 830"/>
                <a:gd name="T63" fmla="*/ 0 h 2475"/>
                <a:gd name="T64" fmla="*/ 0 w 830"/>
                <a:gd name="T65" fmla="*/ 0 h 2475"/>
                <a:gd name="T66" fmla="*/ 0 w 830"/>
                <a:gd name="T67" fmla="*/ 0 h 2475"/>
                <a:gd name="T68" fmla="*/ 0 w 830"/>
                <a:gd name="T69" fmla="*/ 0 h 2475"/>
                <a:gd name="T70" fmla="*/ 0 w 830"/>
                <a:gd name="T71" fmla="*/ 0 h 2475"/>
                <a:gd name="T72" fmla="*/ 0 w 830"/>
                <a:gd name="T73" fmla="*/ 0 h 2475"/>
                <a:gd name="T74" fmla="*/ 0 w 830"/>
                <a:gd name="T75" fmla="*/ 0 h 2475"/>
                <a:gd name="T76" fmla="*/ 0 w 830"/>
                <a:gd name="T77" fmla="*/ 0 h 2475"/>
                <a:gd name="T78" fmla="*/ 0 w 830"/>
                <a:gd name="T79" fmla="*/ 0 h 2475"/>
                <a:gd name="T80" fmla="*/ 0 w 830"/>
                <a:gd name="T81" fmla="*/ 0 h 2475"/>
                <a:gd name="T82" fmla="*/ 0 w 830"/>
                <a:gd name="T83" fmla="*/ 0 h 2475"/>
                <a:gd name="T84" fmla="*/ 0 w 830"/>
                <a:gd name="T85" fmla="*/ 0 h 2475"/>
                <a:gd name="T86" fmla="*/ 0 w 830"/>
                <a:gd name="T87" fmla="*/ 0 h 2475"/>
                <a:gd name="T88" fmla="*/ 0 w 830"/>
                <a:gd name="T89" fmla="*/ 0 h 2475"/>
                <a:gd name="T90" fmla="*/ 0 w 830"/>
                <a:gd name="T91" fmla="*/ 0 h 2475"/>
                <a:gd name="T92" fmla="*/ 0 w 830"/>
                <a:gd name="T93" fmla="*/ 0 h 2475"/>
                <a:gd name="T94" fmla="*/ 0 w 830"/>
                <a:gd name="T95" fmla="*/ 0 h 2475"/>
                <a:gd name="T96" fmla="*/ 0 w 830"/>
                <a:gd name="T97" fmla="*/ 0 h 2475"/>
                <a:gd name="T98" fmla="*/ 0 w 830"/>
                <a:gd name="T99" fmla="*/ 0 h 2475"/>
                <a:gd name="T100" fmla="*/ 0 w 830"/>
                <a:gd name="T101" fmla="*/ 0 h 2475"/>
                <a:gd name="T102" fmla="*/ 0 w 830"/>
                <a:gd name="T103" fmla="*/ 0 h 2475"/>
                <a:gd name="T104" fmla="*/ 0 w 830"/>
                <a:gd name="T105" fmla="*/ 0 h 2475"/>
                <a:gd name="T106" fmla="*/ 0 w 830"/>
                <a:gd name="T107" fmla="*/ 0 h 2475"/>
                <a:gd name="T108" fmla="*/ 0 w 830"/>
                <a:gd name="T109" fmla="*/ 0 h 2475"/>
                <a:gd name="T110" fmla="*/ 0 w 830"/>
                <a:gd name="T111" fmla="*/ 0 h 2475"/>
                <a:gd name="T112" fmla="*/ 0 w 830"/>
                <a:gd name="T113" fmla="*/ 0 h 24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30" h="2475">
                  <a:moveTo>
                    <a:pt x="408" y="1222"/>
                  </a:moveTo>
                  <a:lnTo>
                    <a:pt x="424" y="1223"/>
                  </a:lnTo>
                  <a:lnTo>
                    <a:pt x="439" y="1226"/>
                  </a:lnTo>
                  <a:lnTo>
                    <a:pt x="455" y="1229"/>
                  </a:lnTo>
                  <a:lnTo>
                    <a:pt x="469" y="1233"/>
                  </a:lnTo>
                  <a:lnTo>
                    <a:pt x="484" y="1239"/>
                  </a:lnTo>
                  <a:lnTo>
                    <a:pt x="499" y="1246"/>
                  </a:lnTo>
                  <a:lnTo>
                    <a:pt x="511" y="1254"/>
                  </a:lnTo>
                  <a:lnTo>
                    <a:pt x="524" y="1263"/>
                  </a:lnTo>
                  <a:lnTo>
                    <a:pt x="537" y="1273"/>
                  </a:lnTo>
                  <a:lnTo>
                    <a:pt x="549" y="1285"/>
                  </a:lnTo>
                  <a:lnTo>
                    <a:pt x="561" y="1297"/>
                  </a:lnTo>
                  <a:lnTo>
                    <a:pt x="572" y="1311"/>
                  </a:lnTo>
                  <a:lnTo>
                    <a:pt x="583" y="1325"/>
                  </a:lnTo>
                  <a:lnTo>
                    <a:pt x="593" y="1340"/>
                  </a:lnTo>
                  <a:lnTo>
                    <a:pt x="602" y="1357"/>
                  </a:lnTo>
                  <a:lnTo>
                    <a:pt x="611" y="1374"/>
                  </a:lnTo>
                  <a:lnTo>
                    <a:pt x="620" y="1391"/>
                  </a:lnTo>
                  <a:lnTo>
                    <a:pt x="628" y="1410"/>
                  </a:lnTo>
                  <a:lnTo>
                    <a:pt x="636" y="1429"/>
                  </a:lnTo>
                  <a:lnTo>
                    <a:pt x="642" y="1450"/>
                  </a:lnTo>
                  <a:lnTo>
                    <a:pt x="649" y="1470"/>
                  </a:lnTo>
                  <a:lnTo>
                    <a:pt x="655" y="1492"/>
                  </a:lnTo>
                  <a:lnTo>
                    <a:pt x="661" y="1513"/>
                  </a:lnTo>
                  <a:lnTo>
                    <a:pt x="666" y="1536"/>
                  </a:lnTo>
                  <a:lnTo>
                    <a:pt x="669" y="1559"/>
                  </a:lnTo>
                  <a:lnTo>
                    <a:pt x="674" y="1583"/>
                  </a:lnTo>
                  <a:lnTo>
                    <a:pt x="677" y="1606"/>
                  </a:lnTo>
                  <a:lnTo>
                    <a:pt x="679" y="1630"/>
                  </a:lnTo>
                  <a:lnTo>
                    <a:pt x="681" y="1655"/>
                  </a:lnTo>
                  <a:lnTo>
                    <a:pt x="683" y="1681"/>
                  </a:lnTo>
                  <a:lnTo>
                    <a:pt x="683" y="1706"/>
                  </a:lnTo>
                  <a:lnTo>
                    <a:pt x="685" y="1732"/>
                  </a:lnTo>
                  <a:lnTo>
                    <a:pt x="683" y="1784"/>
                  </a:lnTo>
                  <a:lnTo>
                    <a:pt x="680" y="1834"/>
                  </a:lnTo>
                  <a:lnTo>
                    <a:pt x="678" y="1858"/>
                  </a:lnTo>
                  <a:lnTo>
                    <a:pt x="675" y="1883"/>
                  </a:lnTo>
                  <a:lnTo>
                    <a:pt x="672" y="1907"/>
                  </a:lnTo>
                  <a:lnTo>
                    <a:pt x="667" y="1931"/>
                  </a:lnTo>
                  <a:lnTo>
                    <a:pt x="663" y="1954"/>
                  </a:lnTo>
                  <a:lnTo>
                    <a:pt x="659" y="1976"/>
                  </a:lnTo>
                  <a:lnTo>
                    <a:pt x="653" y="1998"/>
                  </a:lnTo>
                  <a:lnTo>
                    <a:pt x="647" y="2020"/>
                  </a:lnTo>
                  <a:lnTo>
                    <a:pt x="640" y="2040"/>
                  </a:lnTo>
                  <a:lnTo>
                    <a:pt x="633" y="2060"/>
                  </a:lnTo>
                  <a:lnTo>
                    <a:pt x="625" y="2079"/>
                  </a:lnTo>
                  <a:lnTo>
                    <a:pt x="616" y="2097"/>
                  </a:lnTo>
                  <a:lnTo>
                    <a:pt x="608" y="2116"/>
                  </a:lnTo>
                  <a:lnTo>
                    <a:pt x="599" y="2132"/>
                  </a:lnTo>
                  <a:lnTo>
                    <a:pt x="589" y="2148"/>
                  </a:lnTo>
                  <a:lnTo>
                    <a:pt x="579" y="2163"/>
                  </a:lnTo>
                  <a:lnTo>
                    <a:pt x="568" y="2178"/>
                  </a:lnTo>
                  <a:lnTo>
                    <a:pt x="556" y="2190"/>
                  </a:lnTo>
                  <a:lnTo>
                    <a:pt x="544" y="2202"/>
                  </a:lnTo>
                  <a:lnTo>
                    <a:pt x="531" y="2213"/>
                  </a:lnTo>
                  <a:lnTo>
                    <a:pt x="517" y="2223"/>
                  </a:lnTo>
                  <a:lnTo>
                    <a:pt x="504" y="2232"/>
                  </a:lnTo>
                  <a:lnTo>
                    <a:pt x="489" y="2239"/>
                  </a:lnTo>
                  <a:lnTo>
                    <a:pt x="474" y="2245"/>
                  </a:lnTo>
                  <a:lnTo>
                    <a:pt x="458" y="2250"/>
                  </a:lnTo>
                  <a:lnTo>
                    <a:pt x="442" y="2253"/>
                  </a:lnTo>
                  <a:lnTo>
                    <a:pt x="425" y="2255"/>
                  </a:lnTo>
                  <a:lnTo>
                    <a:pt x="408" y="2256"/>
                  </a:lnTo>
                  <a:lnTo>
                    <a:pt x="391" y="2255"/>
                  </a:lnTo>
                  <a:lnTo>
                    <a:pt x="376" y="2253"/>
                  </a:lnTo>
                  <a:lnTo>
                    <a:pt x="360" y="2250"/>
                  </a:lnTo>
                  <a:lnTo>
                    <a:pt x="346" y="2245"/>
                  </a:lnTo>
                  <a:lnTo>
                    <a:pt x="331" y="2239"/>
                  </a:lnTo>
                  <a:lnTo>
                    <a:pt x="317" y="2232"/>
                  </a:lnTo>
                  <a:lnTo>
                    <a:pt x="304" y="2223"/>
                  </a:lnTo>
                  <a:lnTo>
                    <a:pt x="291" y="2213"/>
                  </a:lnTo>
                  <a:lnTo>
                    <a:pt x="278" y="2202"/>
                  </a:lnTo>
                  <a:lnTo>
                    <a:pt x="266" y="2190"/>
                  </a:lnTo>
                  <a:lnTo>
                    <a:pt x="254" y="2178"/>
                  </a:lnTo>
                  <a:lnTo>
                    <a:pt x="243" y="2163"/>
                  </a:lnTo>
                  <a:lnTo>
                    <a:pt x="232" y="2148"/>
                  </a:lnTo>
                  <a:lnTo>
                    <a:pt x="223" y="2132"/>
                  </a:lnTo>
                  <a:lnTo>
                    <a:pt x="213" y="2116"/>
                  </a:lnTo>
                  <a:lnTo>
                    <a:pt x="204" y="2097"/>
                  </a:lnTo>
                  <a:lnTo>
                    <a:pt x="196" y="2079"/>
                  </a:lnTo>
                  <a:lnTo>
                    <a:pt x="187" y="2060"/>
                  </a:lnTo>
                  <a:lnTo>
                    <a:pt x="179" y="2040"/>
                  </a:lnTo>
                  <a:lnTo>
                    <a:pt x="173" y="2020"/>
                  </a:lnTo>
                  <a:lnTo>
                    <a:pt x="166" y="1998"/>
                  </a:lnTo>
                  <a:lnTo>
                    <a:pt x="160" y="1976"/>
                  </a:lnTo>
                  <a:lnTo>
                    <a:pt x="155" y="1954"/>
                  </a:lnTo>
                  <a:lnTo>
                    <a:pt x="150" y="1931"/>
                  </a:lnTo>
                  <a:lnTo>
                    <a:pt x="146" y="1907"/>
                  </a:lnTo>
                  <a:lnTo>
                    <a:pt x="142" y="1883"/>
                  </a:lnTo>
                  <a:lnTo>
                    <a:pt x="138" y="1858"/>
                  </a:lnTo>
                  <a:lnTo>
                    <a:pt x="136" y="1834"/>
                  </a:lnTo>
                  <a:lnTo>
                    <a:pt x="134" y="1809"/>
                  </a:lnTo>
                  <a:lnTo>
                    <a:pt x="132" y="1784"/>
                  </a:lnTo>
                  <a:lnTo>
                    <a:pt x="132" y="1758"/>
                  </a:lnTo>
                  <a:lnTo>
                    <a:pt x="131" y="1732"/>
                  </a:lnTo>
                  <a:lnTo>
                    <a:pt x="132" y="1707"/>
                  </a:lnTo>
                  <a:lnTo>
                    <a:pt x="133" y="1683"/>
                  </a:lnTo>
                  <a:lnTo>
                    <a:pt x="134" y="1659"/>
                  </a:lnTo>
                  <a:lnTo>
                    <a:pt x="136" y="1635"/>
                  </a:lnTo>
                  <a:lnTo>
                    <a:pt x="139" y="1611"/>
                  </a:lnTo>
                  <a:lnTo>
                    <a:pt x="143" y="1588"/>
                  </a:lnTo>
                  <a:lnTo>
                    <a:pt x="147" y="1564"/>
                  </a:lnTo>
                  <a:lnTo>
                    <a:pt x="151" y="1541"/>
                  </a:lnTo>
                  <a:lnTo>
                    <a:pt x="157" y="1520"/>
                  </a:lnTo>
                  <a:lnTo>
                    <a:pt x="163" y="1498"/>
                  </a:lnTo>
                  <a:lnTo>
                    <a:pt x="170" y="1477"/>
                  </a:lnTo>
                  <a:lnTo>
                    <a:pt x="176" y="1456"/>
                  </a:lnTo>
                  <a:lnTo>
                    <a:pt x="184" y="1435"/>
                  </a:lnTo>
                  <a:lnTo>
                    <a:pt x="191" y="1416"/>
                  </a:lnTo>
                  <a:lnTo>
                    <a:pt x="200" y="1398"/>
                  </a:lnTo>
                  <a:lnTo>
                    <a:pt x="210" y="1379"/>
                  </a:lnTo>
                  <a:lnTo>
                    <a:pt x="218" y="1362"/>
                  </a:lnTo>
                  <a:lnTo>
                    <a:pt x="229" y="1345"/>
                  </a:lnTo>
                  <a:lnTo>
                    <a:pt x="239" y="1329"/>
                  </a:lnTo>
                  <a:lnTo>
                    <a:pt x="250" y="1314"/>
                  </a:lnTo>
                  <a:lnTo>
                    <a:pt x="261" y="1300"/>
                  </a:lnTo>
                  <a:lnTo>
                    <a:pt x="272" y="1288"/>
                  </a:lnTo>
                  <a:lnTo>
                    <a:pt x="284" y="1276"/>
                  </a:lnTo>
                  <a:lnTo>
                    <a:pt x="297" y="1266"/>
                  </a:lnTo>
                  <a:lnTo>
                    <a:pt x="309" y="1256"/>
                  </a:lnTo>
                  <a:lnTo>
                    <a:pt x="322" y="1247"/>
                  </a:lnTo>
                  <a:lnTo>
                    <a:pt x="336" y="1240"/>
                  </a:lnTo>
                  <a:lnTo>
                    <a:pt x="349" y="1233"/>
                  </a:lnTo>
                  <a:lnTo>
                    <a:pt x="363" y="1229"/>
                  </a:lnTo>
                  <a:lnTo>
                    <a:pt x="378" y="1226"/>
                  </a:lnTo>
                  <a:lnTo>
                    <a:pt x="393" y="1223"/>
                  </a:lnTo>
                  <a:lnTo>
                    <a:pt x="408" y="1222"/>
                  </a:lnTo>
                  <a:close/>
                  <a:moveTo>
                    <a:pt x="0" y="2446"/>
                  </a:moveTo>
                  <a:lnTo>
                    <a:pt x="146" y="2446"/>
                  </a:lnTo>
                  <a:lnTo>
                    <a:pt x="146" y="2241"/>
                  </a:lnTo>
                  <a:lnTo>
                    <a:pt x="160" y="2271"/>
                  </a:lnTo>
                  <a:lnTo>
                    <a:pt x="174" y="2298"/>
                  </a:lnTo>
                  <a:lnTo>
                    <a:pt x="189" y="2322"/>
                  </a:lnTo>
                  <a:lnTo>
                    <a:pt x="205" y="2345"/>
                  </a:lnTo>
                  <a:lnTo>
                    <a:pt x="222" y="2367"/>
                  </a:lnTo>
                  <a:lnTo>
                    <a:pt x="239" y="2385"/>
                  </a:lnTo>
                  <a:lnTo>
                    <a:pt x="256" y="2402"/>
                  </a:lnTo>
                  <a:lnTo>
                    <a:pt x="275" y="2418"/>
                  </a:lnTo>
                  <a:lnTo>
                    <a:pt x="293" y="2432"/>
                  </a:lnTo>
                  <a:lnTo>
                    <a:pt x="312" y="2443"/>
                  </a:lnTo>
                  <a:lnTo>
                    <a:pt x="332" y="2452"/>
                  </a:lnTo>
                  <a:lnTo>
                    <a:pt x="352" y="2461"/>
                  </a:lnTo>
                  <a:lnTo>
                    <a:pt x="373" y="2466"/>
                  </a:lnTo>
                  <a:lnTo>
                    <a:pt x="394" y="2471"/>
                  </a:lnTo>
                  <a:lnTo>
                    <a:pt x="415" y="2474"/>
                  </a:lnTo>
                  <a:lnTo>
                    <a:pt x="437" y="2475"/>
                  </a:lnTo>
                  <a:lnTo>
                    <a:pt x="460" y="2474"/>
                  </a:lnTo>
                  <a:lnTo>
                    <a:pt x="482" y="2471"/>
                  </a:lnTo>
                  <a:lnTo>
                    <a:pt x="504" y="2465"/>
                  </a:lnTo>
                  <a:lnTo>
                    <a:pt x="524" y="2459"/>
                  </a:lnTo>
                  <a:lnTo>
                    <a:pt x="545" y="2450"/>
                  </a:lnTo>
                  <a:lnTo>
                    <a:pt x="564" y="2439"/>
                  </a:lnTo>
                  <a:lnTo>
                    <a:pt x="584" y="2427"/>
                  </a:lnTo>
                  <a:lnTo>
                    <a:pt x="602" y="2414"/>
                  </a:lnTo>
                  <a:lnTo>
                    <a:pt x="621" y="2399"/>
                  </a:lnTo>
                  <a:lnTo>
                    <a:pt x="638" y="2382"/>
                  </a:lnTo>
                  <a:lnTo>
                    <a:pt x="654" y="2364"/>
                  </a:lnTo>
                  <a:lnTo>
                    <a:pt x="669" y="2344"/>
                  </a:lnTo>
                  <a:lnTo>
                    <a:pt x="685" y="2322"/>
                  </a:lnTo>
                  <a:lnTo>
                    <a:pt x="700" y="2301"/>
                  </a:lnTo>
                  <a:lnTo>
                    <a:pt x="713" y="2277"/>
                  </a:lnTo>
                  <a:lnTo>
                    <a:pt x="726" y="2252"/>
                  </a:lnTo>
                  <a:lnTo>
                    <a:pt x="739" y="2226"/>
                  </a:lnTo>
                  <a:lnTo>
                    <a:pt x="749" y="2200"/>
                  </a:lnTo>
                  <a:lnTo>
                    <a:pt x="760" y="2172"/>
                  </a:lnTo>
                  <a:lnTo>
                    <a:pt x="771" y="2143"/>
                  </a:lnTo>
                  <a:lnTo>
                    <a:pt x="780" y="2114"/>
                  </a:lnTo>
                  <a:lnTo>
                    <a:pt x="788" y="2083"/>
                  </a:lnTo>
                  <a:lnTo>
                    <a:pt x="796" y="2052"/>
                  </a:lnTo>
                  <a:lnTo>
                    <a:pt x="804" y="2020"/>
                  </a:lnTo>
                  <a:lnTo>
                    <a:pt x="809" y="1987"/>
                  </a:lnTo>
                  <a:lnTo>
                    <a:pt x="814" y="1955"/>
                  </a:lnTo>
                  <a:lnTo>
                    <a:pt x="820" y="1921"/>
                  </a:lnTo>
                  <a:lnTo>
                    <a:pt x="823" y="1887"/>
                  </a:lnTo>
                  <a:lnTo>
                    <a:pt x="826" y="1852"/>
                  </a:lnTo>
                  <a:lnTo>
                    <a:pt x="828" y="1817"/>
                  </a:lnTo>
                  <a:lnTo>
                    <a:pt x="830" y="1782"/>
                  </a:lnTo>
                  <a:lnTo>
                    <a:pt x="830" y="1747"/>
                  </a:lnTo>
                  <a:lnTo>
                    <a:pt x="830" y="1710"/>
                  </a:lnTo>
                  <a:lnTo>
                    <a:pt x="828" y="1673"/>
                  </a:lnTo>
                  <a:lnTo>
                    <a:pt x="826" y="1638"/>
                  </a:lnTo>
                  <a:lnTo>
                    <a:pt x="823" y="1602"/>
                  </a:lnTo>
                  <a:lnTo>
                    <a:pt x="820" y="1566"/>
                  </a:lnTo>
                  <a:lnTo>
                    <a:pt x="814" y="1532"/>
                  </a:lnTo>
                  <a:lnTo>
                    <a:pt x="809" y="1498"/>
                  </a:lnTo>
                  <a:lnTo>
                    <a:pt x="804" y="1465"/>
                  </a:lnTo>
                  <a:lnTo>
                    <a:pt x="796" y="1432"/>
                  </a:lnTo>
                  <a:lnTo>
                    <a:pt x="788" y="1400"/>
                  </a:lnTo>
                  <a:lnTo>
                    <a:pt x="780" y="1369"/>
                  </a:lnTo>
                  <a:lnTo>
                    <a:pt x="771" y="1339"/>
                  </a:lnTo>
                  <a:lnTo>
                    <a:pt x="760" y="1310"/>
                  </a:lnTo>
                  <a:lnTo>
                    <a:pt x="749" y="1282"/>
                  </a:lnTo>
                  <a:lnTo>
                    <a:pt x="739" y="1254"/>
                  </a:lnTo>
                  <a:lnTo>
                    <a:pt x="726" y="1228"/>
                  </a:lnTo>
                  <a:lnTo>
                    <a:pt x="713" y="1203"/>
                  </a:lnTo>
                  <a:lnTo>
                    <a:pt x="700" y="1179"/>
                  </a:lnTo>
                  <a:lnTo>
                    <a:pt x="685" y="1156"/>
                  </a:lnTo>
                  <a:lnTo>
                    <a:pt x="669" y="1136"/>
                  </a:lnTo>
                  <a:lnTo>
                    <a:pt x="654" y="1115"/>
                  </a:lnTo>
                  <a:lnTo>
                    <a:pt x="638" y="1097"/>
                  </a:lnTo>
                  <a:lnTo>
                    <a:pt x="621" y="1081"/>
                  </a:lnTo>
                  <a:lnTo>
                    <a:pt x="602" y="1064"/>
                  </a:lnTo>
                  <a:lnTo>
                    <a:pt x="584" y="1051"/>
                  </a:lnTo>
                  <a:lnTo>
                    <a:pt x="564" y="1038"/>
                  </a:lnTo>
                  <a:lnTo>
                    <a:pt x="545" y="1029"/>
                  </a:lnTo>
                  <a:lnTo>
                    <a:pt x="524" y="1020"/>
                  </a:lnTo>
                  <a:lnTo>
                    <a:pt x="504" y="1013"/>
                  </a:lnTo>
                  <a:lnTo>
                    <a:pt x="482" y="1008"/>
                  </a:lnTo>
                  <a:lnTo>
                    <a:pt x="460" y="1005"/>
                  </a:lnTo>
                  <a:lnTo>
                    <a:pt x="437" y="1004"/>
                  </a:lnTo>
                  <a:lnTo>
                    <a:pt x="426" y="1004"/>
                  </a:lnTo>
                  <a:lnTo>
                    <a:pt x="415" y="1005"/>
                  </a:lnTo>
                  <a:lnTo>
                    <a:pt x="404" y="1007"/>
                  </a:lnTo>
                  <a:lnTo>
                    <a:pt x="394" y="1008"/>
                  </a:lnTo>
                  <a:lnTo>
                    <a:pt x="373" y="1015"/>
                  </a:lnTo>
                  <a:lnTo>
                    <a:pt x="352" y="1022"/>
                  </a:lnTo>
                  <a:lnTo>
                    <a:pt x="332" y="1032"/>
                  </a:lnTo>
                  <a:lnTo>
                    <a:pt x="312" y="1044"/>
                  </a:lnTo>
                  <a:lnTo>
                    <a:pt x="293" y="1058"/>
                  </a:lnTo>
                  <a:lnTo>
                    <a:pt x="275" y="1073"/>
                  </a:lnTo>
                  <a:lnTo>
                    <a:pt x="256" y="1090"/>
                  </a:lnTo>
                  <a:lnTo>
                    <a:pt x="239" y="1109"/>
                  </a:lnTo>
                  <a:lnTo>
                    <a:pt x="222" y="1129"/>
                  </a:lnTo>
                  <a:lnTo>
                    <a:pt x="205" y="1151"/>
                  </a:lnTo>
                  <a:lnTo>
                    <a:pt x="189" y="1175"/>
                  </a:lnTo>
                  <a:lnTo>
                    <a:pt x="174" y="1200"/>
                  </a:lnTo>
                  <a:lnTo>
                    <a:pt x="160" y="1225"/>
                  </a:lnTo>
                  <a:lnTo>
                    <a:pt x="146" y="1252"/>
                  </a:lnTo>
                  <a:lnTo>
                    <a:pt x="146" y="0"/>
                  </a:lnTo>
                  <a:lnTo>
                    <a:pt x="0" y="0"/>
                  </a:lnTo>
                  <a:lnTo>
                    <a:pt x="0" y="24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1" name="Freeform 22"/>
            <p:cNvSpPr>
              <a:spLocks noChangeAspect="1" noEditPoints="1"/>
            </p:cNvSpPr>
            <p:nvPr/>
          </p:nvSpPr>
          <p:spPr bwMode="black">
            <a:xfrm>
              <a:off x="4170" y="2200"/>
              <a:ext cx="97" cy="164"/>
            </a:xfrm>
            <a:custGeom>
              <a:avLst/>
              <a:gdLst>
                <a:gd name="T0" fmla="*/ 0 w 874"/>
                <a:gd name="T1" fmla="*/ 0 h 1471"/>
                <a:gd name="T2" fmla="*/ 0 w 874"/>
                <a:gd name="T3" fmla="*/ 0 h 1471"/>
                <a:gd name="T4" fmla="*/ 0 w 874"/>
                <a:gd name="T5" fmla="*/ 0 h 1471"/>
                <a:gd name="T6" fmla="*/ 0 w 874"/>
                <a:gd name="T7" fmla="*/ 0 h 1471"/>
                <a:gd name="T8" fmla="*/ 0 w 874"/>
                <a:gd name="T9" fmla="*/ 0 h 1471"/>
                <a:gd name="T10" fmla="*/ 0 w 874"/>
                <a:gd name="T11" fmla="*/ 0 h 1471"/>
                <a:gd name="T12" fmla="*/ 0 w 874"/>
                <a:gd name="T13" fmla="*/ 0 h 1471"/>
                <a:gd name="T14" fmla="*/ 0 w 874"/>
                <a:gd name="T15" fmla="*/ 0 h 1471"/>
                <a:gd name="T16" fmla="*/ 0 w 874"/>
                <a:gd name="T17" fmla="*/ 0 h 1471"/>
                <a:gd name="T18" fmla="*/ 0 w 874"/>
                <a:gd name="T19" fmla="*/ 0 h 1471"/>
                <a:gd name="T20" fmla="*/ 0 w 874"/>
                <a:gd name="T21" fmla="*/ 0 h 1471"/>
                <a:gd name="T22" fmla="*/ 0 w 874"/>
                <a:gd name="T23" fmla="*/ 0 h 1471"/>
                <a:gd name="T24" fmla="*/ 0 w 874"/>
                <a:gd name="T25" fmla="*/ 0 h 1471"/>
                <a:gd name="T26" fmla="*/ 0 w 874"/>
                <a:gd name="T27" fmla="*/ 0 h 1471"/>
                <a:gd name="T28" fmla="*/ 0 w 874"/>
                <a:gd name="T29" fmla="*/ 0 h 1471"/>
                <a:gd name="T30" fmla="*/ 0 w 874"/>
                <a:gd name="T31" fmla="*/ 0 h 1471"/>
                <a:gd name="T32" fmla="*/ 0 w 874"/>
                <a:gd name="T33" fmla="*/ 0 h 1471"/>
                <a:gd name="T34" fmla="*/ 0 w 874"/>
                <a:gd name="T35" fmla="*/ 0 h 1471"/>
                <a:gd name="T36" fmla="*/ 0 w 874"/>
                <a:gd name="T37" fmla="*/ 0 h 1471"/>
                <a:gd name="T38" fmla="*/ 0 w 874"/>
                <a:gd name="T39" fmla="*/ 0 h 1471"/>
                <a:gd name="T40" fmla="*/ 0 w 874"/>
                <a:gd name="T41" fmla="*/ 0 h 1471"/>
                <a:gd name="T42" fmla="*/ 0 w 874"/>
                <a:gd name="T43" fmla="*/ 0 h 1471"/>
                <a:gd name="T44" fmla="*/ 0 w 874"/>
                <a:gd name="T45" fmla="*/ 0 h 1471"/>
                <a:gd name="T46" fmla="*/ 0 w 874"/>
                <a:gd name="T47" fmla="*/ 0 h 1471"/>
                <a:gd name="T48" fmla="*/ 0 w 874"/>
                <a:gd name="T49" fmla="*/ 0 h 1471"/>
                <a:gd name="T50" fmla="*/ 0 w 874"/>
                <a:gd name="T51" fmla="*/ 0 h 1471"/>
                <a:gd name="T52" fmla="*/ 0 w 874"/>
                <a:gd name="T53" fmla="*/ 0 h 1471"/>
                <a:gd name="T54" fmla="*/ 0 w 874"/>
                <a:gd name="T55" fmla="*/ 0 h 1471"/>
                <a:gd name="T56" fmla="*/ 0 w 874"/>
                <a:gd name="T57" fmla="*/ 0 h 1471"/>
                <a:gd name="T58" fmla="*/ 0 w 874"/>
                <a:gd name="T59" fmla="*/ 0 h 1471"/>
                <a:gd name="T60" fmla="*/ 0 w 874"/>
                <a:gd name="T61" fmla="*/ 0 h 1471"/>
                <a:gd name="T62" fmla="*/ 0 w 874"/>
                <a:gd name="T63" fmla="*/ 0 h 1471"/>
                <a:gd name="T64" fmla="*/ 0 w 874"/>
                <a:gd name="T65" fmla="*/ 0 h 1471"/>
                <a:gd name="T66" fmla="*/ 0 w 874"/>
                <a:gd name="T67" fmla="*/ 0 h 1471"/>
                <a:gd name="T68" fmla="*/ 0 w 874"/>
                <a:gd name="T69" fmla="*/ 0 h 1471"/>
                <a:gd name="T70" fmla="*/ 0 w 874"/>
                <a:gd name="T71" fmla="*/ 0 h 1471"/>
                <a:gd name="T72" fmla="*/ 0 w 874"/>
                <a:gd name="T73" fmla="*/ 0 h 1471"/>
                <a:gd name="T74" fmla="*/ 0 w 874"/>
                <a:gd name="T75" fmla="*/ 0 h 1471"/>
                <a:gd name="T76" fmla="*/ 0 w 874"/>
                <a:gd name="T77" fmla="*/ 0 h 1471"/>
                <a:gd name="T78" fmla="*/ 0 w 874"/>
                <a:gd name="T79" fmla="*/ 0 h 1471"/>
                <a:gd name="T80" fmla="*/ 0 w 874"/>
                <a:gd name="T81" fmla="*/ 0 h 1471"/>
                <a:gd name="T82" fmla="*/ 0 w 874"/>
                <a:gd name="T83" fmla="*/ 0 h 1471"/>
                <a:gd name="T84" fmla="*/ 0 w 874"/>
                <a:gd name="T85" fmla="*/ 0 h 1471"/>
                <a:gd name="T86" fmla="*/ 0 w 874"/>
                <a:gd name="T87" fmla="*/ 0 h 1471"/>
                <a:gd name="T88" fmla="*/ 0 w 874"/>
                <a:gd name="T89" fmla="*/ 0 h 1471"/>
                <a:gd name="T90" fmla="*/ 0 w 874"/>
                <a:gd name="T91" fmla="*/ 0 h 1471"/>
                <a:gd name="T92" fmla="*/ 0 w 874"/>
                <a:gd name="T93" fmla="*/ 0 h 1471"/>
                <a:gd name="T94" fmla="*/ 0 w 874"/>
                <a:gd name="T95" fmla="*/ 0 h 1471"/>
                <a:gd name="T96" fmla="*/ 0 w 874"/>
                <a:gd name="T97" fmla="*/ 0 h 1471"/>
                <a:gd name="T98" fmla="*/ 0 w 874"/>
                <a:gd name="T99" fmla="*/ 0 h 1471"/>
                <a:gd name="T100" fmla="*/ 0 w 874"/>
                <a:gd name="T101" fmla="*/ 0 h 14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74" h="1471">
                  <a:moveTo>
                    <a:pt x="437" y="218"/>
                  </a:moveTo>
                  <a:lnTo>
                    <a:pt x="454" y="219"/>
                  </a:lnTo>
                  <a:lnTo>
                    <a:pt x="470" y="222"/>
                  </a:lnTo>
                  <a:lnTo>
                    <a:pt x="485" y="225"/>
                  </a:lnTo>
                  <a:lnTo>
                    <a:pt x="500" y="229"/>
                  </a:lnTo>
                  <a:lnTo>
                    <a:pt x="515" y="236"/>
                  </a:lnTo>
                  <a:lnTo>
                    <a:pt x="529" y="243"/>
                  </a:lnTo>
                  <a:lnTo>
                    <a:pt x="543" y="252"/>
                  </a:lnTo>
                  <a:lnTo>
                    <a:pt x="556" y="262"/>
                  </a:lnTo>
                  <a:lnTo>
                    <a:pt x="570" y="272"/>
                  </a:lnTo>
                  <a:lnTo>
                    <a:pt x="582" y="284"/>
                  </a:lnTo>
                  <a:lnTo>
                    <a:pt x="595" y="297"/>
                  </a:lnTo>
                  <a:lnTo>
                    <a:pt x="606" y="311"/>
                  </a:lnTo>
                  <a:lnTo>
                    <a:pt x="618" y="327"/>
                  </a:lnTo>
                  <a:lnTo>
                    <a:pt x="629" y="343"/>
                  </a:lnTo>
                  <a:lnTo>
                    <a:pt x="639" y="359"/>
                  </a:lnTo>
                  <a:lnTo>
                    <a:pt x="648" y="376"/>
                  </a:lnTo>
                  <a:lnTo>
                    <a:pt x="658" y="396"/>
                  </a:lnTo>
                  <a:lnTo>
                    <a:pt x="667" y="414"/>
                  </a:lnTo>
                  <a:lnTo>
                    <a:pt x="675" y="435"/>
                  </a:lnTo>
                  <a:lnTo>
                    <a:pt x="683" y="455"/>
                  </a:lnTo>
                  <a:lnTo>
                    <a:pt x="689" y="477"/>
                  </a:lnTo>
                  <a:lnTo>
                    <a:pt x="697" y="499"/>
                  </a:lnTo>
                  <a:lnTo>
                    <a:pt x="702" y="521"/>
                  </a:lnTo>
                  <a:lnTo>
                    <a:pt x="708" y="544"/>
                  </a:lnTo>
                  <a:lnTo>
                    <a:pt x="713" y="568"/>
                  </a:lnTo>
                  <a:lnTo>
                    <a:pt x="716" y="592"/>
                  </a:lnTo>
                  <a:lnTo>
                    <a:pt x="721" y="616"/>
                  </a:lnTo>
                  <a:lnTo>
                    <a:pt x="724" y="640"/>
                  </a:lnTo>
                  <a:lnTo>
                    <a:pt x="726" y="666"/>
                  </a:lnTo>
                  <a:lnTo>
                    <a:pt x="727" y="691"/>
                  </a:lnTo>
                  <a:lnTo>
                    <a:pt x="728" y="717"/>
                  </a:lnTo>
                  <a:lnTo>
                    <a:pt x="728" y="743"/>
                  </a:lnTo>
                  <a:lnTo>
                    <a:pt x="728" y="768"/>
                  </a:lnTo>
                  <a:lnTo>
                    <a:pt x="727" y="794"/>
                  </a:lnTo>
                  <a:lnTo>
                    <a:pt x="726" y="819"/>
                  </a:lnTo>
                  <a:lnTo>
                    <a:pt x="724" y="844"/>
                  </a:lnTo>
                  <a:lnTo>
                    <a:pt x="721" y="868"/>
                  </a:lnTo>
                  <a:lnTo>
                    <a:pt x="716" y="892"/>
                  </a:lnTo>
                  <a:lnTo>
                    <a:pt x="713" y="916"/>
                  </a:lnTo>
                  <a:lnTo>
                    <a:pt x="708" y="939"/>
                  </a:lnTo>
                  <a:lnTo>
                    <a:pt x="702" y="961"/>
                  </a:lnTo>
                  <a:lnTo>
                    <a:pt x="697" y="983"/>
                  </a:lnTo>
                  <a:lnTo>
                    <a:pt x="689" y="1005"/>
                  </a:lnTo>
                  <a:lnTo>
                    <a:pt x="683" y="1025"/>
                  </a:lnTo>
                  <a:lnTo>
                    <a:pt x="675" y="1046"/>
                  </a:lnTo>
                  <a:lnTo>
                    <a:pt x="667" y="1064"/>
                  </a:lnTo>
                  <a:lnTo>
                    <a:pt x="658" y="1084"/>
                  </a:lnTo>
                  <a:lnTo>
                    <a:pt x="648" y="1101"/>
                  </a:lnTo>
                  <a:lnTo>
                    <a:pt x="639" y="1118"/>
                  </a:lnTo>
                  <a:lnTo>
                    <a:pt x="629" y="1135"/>
                  </a:lnTo>
                  <a:lnTo>
                    <a:pt x="618" y="1150"/>
                  </a:lnTo>
                  <a:lnTo>
                    <a:pt x="606" y="1164"/>
                  </a:lnTo>
                  <a:lnTo>
                    <a:pt x="595" y="1177"/>
                  </a:lnTo>
                  <a:lnTo>
                    <a:pt x="582" y="1190"/>
                  </a:lnTo>
                  <a:lnTo>
                    <a:pt x="570" y="1201"/>
                  </a:lnTo>
                  <a:lnTo>
                    <a:pt x="556" y="1211"/>
                  </a:lnTo>
                  <a:lnTo>
                    <a:pt x="543" y="1221"/>
                  </a:lnTo>
                  <a:lnTo>
                    <a:pt x="529" y="1229"/>
                  </a:lnTo>
                  <a:lnTo>
                    <a:pt x="515" y="1236"/>
                  </a:lnTo>
                  <a:lnTo>
                    <a:pt x="500" y="1242"/>
                  </a:lnTo>
                  <a:lnTo>
                    <a:pt x="485" y="1246"/>
                  </a:lnTo>
                  <a:lnTo>
                    <a:pt x="470" y="1249"/>
                  </a:lnTo>
                  <a:lnTo>
                    <a:pt x="454" y="1251"/>
                  </a:lnTo>
                  <a:lnTo>
                    <a:pt x="437" y="1252"/>
                  </a:lnTo>
                  <a:lnTo>
                    <a:pt x="421" y="1251"/>
                  </a:lnTo>
                  <a:lnTo>
                    <a:pt x="406" y="1249"/>
                  </a:lnTo>
                  <a:lnTo>
                    <a:pt x="390" y="1246"/>
                  </a:lnTo>
                  <a:lnTo>
                    <a:pt x="375" y="1242"/>
                  </a:lnTo>
                  <a:lnTo>
                    <a:pt x="361" y="1236"/>
                  </a:lnTo>
                  <a:lnTo>
                    <a:pt x="345" y="1229"/>
                  </a:lnTo>
                  <a:lnTo>
                    <a:pt x="332" y="1221"/>
                  </a:lnTo>
                  <a:lnTo>
                    <a:pt x="318" y="1211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1" y="1177"/>
                  </a:lnTo>
                  <a:lnTo>
                    <a:pt x="269" y="1164"/>
                  </a:lnTo>
                  <a:lnTo>
                    <a:pt x="258" y="1150"/>
                  </a:lnTo>
                  <a:lnTo>
                    <a:pt x="247" y="1135"/>
                  </a:lnTo>
                  <a:lnTo>
                    <a:pt x="236" y="1118"/>
                  </a:lnTo>
                  <a:lnTo>
                    <a:pt x="226" y="1101"/>
                  </a:lnTo>
                  <a:lnTo>
                    <a:pt x="218" y="1084"/>
                  </a:lnTo>
                  <a:lnTo>
                    <a:pt x="208" y="1064"/>
                  </a:lnTo>
                  <a:lnTo>
                    <a:pt x="200" y="1046"/>
                  </a:lnTo>
                  <a:lnTo>
                    <a:pt x="193" y="1025"/>
                  </a:lnTo>
                  <a:lnTo>
                    <a:pt x="185" y="1005"/>
                  </a:lnTo>
                  <a:lnTo>
                    <a:pt x="179" y="983"/>
                  </a:lnTo>
                  <a:lnTo>
                    <a:pt x="172" y="961"/>
                  </a:lnTo>
                  <a:lnTo>
                    <a:pt x="167" y="939"/>
                  </a:lnTo>
                  <a:lnTo>
                    <a:pt x="163" y="916"/>
                  </a:lnTo>
                  <a:lnTo>
                    <a:pt x="158" y="892"/>
                  </a:lnTo>
                  <a:lnTo>
                    <a:pt x="155" y="868"/>
                  </a:lnTo>
                  <a:lnTo>
                    <a:pt x="152" y="844"/>
                  </a:lnTo>
                  <a:lnTo>
                    <a:pt x="150" y="819"/>
                  </a:lnTo>
                  <a:lnTo>
                    <a:pt x="147" y="794"/>
                  </a:lnTo>
                  <a:lnTo>
                    <a:pt x="146" y="768"/>
                  </a:lnTo>
                  <a:lnTo>
                    <a:pt x="146" y="743"/>
                  </a:lnTo>
                  <a:lnTo>
                    <a:pt x="146" y="717"/>
                  </a:lnTo>
                  <a:lnTo>
                    <a:pt x="147" y="691"/>
                  </a:lnTo>
                  <a:lnTo>
                    <a:pt x="150" y="666"/>
                  </a:lnTo>
                  <a:lnTo>
                    <a:pt x="152" y="640"/>
                  </a:lnTo>
                  <a:lnTo>
                    <a:pt x="155" y="616"/>
                  </a:lnTo>
                  <a:lnTo>
                    <a:pt x="158" y="592"/>
                  </a:lnTo>
                  <a:lnTo>
                    <a:pt x="163" y="568"/>
                  </a:lnTo>
                  <a:lnTo>
                    <a:pt x="167" y="544"/>
                  </a:lnTo>
                  <a:lnTo>
                    <a:pt x="172" y="521"/>
                  </a:lnTo>
                  <a:lnTo>
                    <a:pt x="179" y="499"/>
                  </a:lnTo>
                  <a:lnTo>
                    <a:pt x="185" y="477"/>
                  </a:lnTo>
                  <a:lnTo>
                    <a:pt x="193" y="455"/>
                  </a:lnTo>
                  <a:lnTo>
                    <a:pt x="200" y="435"/>
                  </a:lnTo>
                  <a:lnTo>
                    <a:pt x="208" y="414"/>
                  </a:lnTo>
                  <a:lnTo>
                    <a:pt x="218" y="396"/>
                  </a:lnTo>
                  <a:lnTo>
                    <a:pt x="226" y="376"/>
                  </a:lnTo>
                  <a:lnTo>
                    <a:pt x="236" y="359"/>
                  </a:lnTo>
                  <a:lnTo>
                    <a:pt x="247" y="343"/>
                  </a:lnTo>
                  <a:lnTo>
                    <a:pt x="258" y="327"/>
                  </a:lnTo>
                  <a:lnTo>
                    <a:pt x="269" y="311"/>
                  </a:lnTo>
                  <a:lnTo>
                    <a:pt x="281" y="297"/>
                  </a:lnTo>
                  <a:lnTo>
                    <a:pt x="292" y="284"/>
                  </a:lnTo>
                  <a:lnTo>
                    <a:pt x="305" y="272"/>
                  </a:lnTo>
                  <a:lnTo>
                    <a:pt x="318" y="262"/>
                  </a:lnTo>
                  <a:lnTo>
                    <a:pt x="332" y="252"/>
                  </a:lnTo>
                  <a:lnTo>
                    <a:pt x="345" y="243"/>
                  </a:lnTo>
                  <a:lnTo>
                    <a:pt x="361" y="236"/>
                  </a:lnTo>
                  <a:lnTo>
                    <a:pt x="375" y="229"/>
                  </a:lnTo>
                  <a:lnTo>
                    <a:pt x="390" y="225"/>
                  </a:lnTo>
                  <a:lnTo>
                    <a:pt x="406" y="222"/>
                  </a:lnTo>
                  <a:lnTo>
                    <a:pt x="421" y="219"/>
                  </a:lnTo>
                  <a:lnTo>
                    <a:pt x="437" y="218"/>
                  </a:lnTo>
                  <a:close/>
                  <a:moveTo>
                    <a:pt x="437" y="1471"/>
                  </a:moveTo>
                  <a:lnTo>
                    <a:pt x="461" y="1470"/>
                  </a:lnTo>
                  <a:lnTo>
                    <a:pt x="484" y="1467"/>
                  </a:lnTo>
                  <a:lnTo>
                    <a:pt x="506" y="1462"/>
                  </a:lnTo>
                  <a:lnTo>
                    <a:pt x="527" y="1456"/>
                  </a:lnTo>
                  <a:lnTo>
                    <a:pt x="549" y="1448"/>
                  </a:lnTo>
                  <a:lnTo>
                    <a:pt x="570" y="1439"/>
                  </a:lnTo>
                  <a:lnTo>
                    <a:pt x="590" y="1427"/>
                  </a:lnTo>
                  <a:lnTo>
                    <a:pt x="610" y="1414"/>
                  </a:lnTo>
                  <a:lnTo>
                    <a:pt x="630" y="1400"/>
                  </a:lnTo>
                  <a:lnTo>
                    <a:pt x="648" y="1383"/>
                  </a:lnTo>
                  <a:lnTo>
                    <a:pt x="667" y="1366"/>
                  </a:lnTo>
                  <a:lnTo>
                    <a:pt x="685" y="1348"/>
                  </a:lnTo>
                  <a:lnTo>
                    <a:pt x="701" y="1327"/>
                  </a:lnTo>
                  <a:lnTo>
                    <a:pt x="719" y="1307"/>
                  </a:lnTo>
                  <a:lnTo>
                    <a:pt x="734" y="1284"/>
                  </a:lnTo>
                  <a:lnTo>
                    <a:pt x="749" y="1259"/>
                  </a:lnTo>
                  <a:lnTo>
                    <a:pt x="763" y="1234"/>
                  </a:lnTo>
                  <a:lnTo>
                    <a:pt x="777" y="1208"/>
                  </a:lnTo>
                  <a:lnTo>
                    <a:pt x="790" y="1181"/>
                  </a:lnTo>
                  <a:lnTo>
                    <a:pt x="802" y="1152"/>
                  </a:lnTo>
                  <a:lnTo>
                    <a:pt x="813" y="1123"/>
                  </a:lnTo>
                  <a:lnTo>
                    <a:pt x="822" y="1092"/>
                  </a:lnTo>
                  <a:lnTo>
                    <a:pt x="832" y="1061"/>
                  </a:lnTo>
                  <a:lnTo>
                    <a:pt x="841" y="1029"/>
                  </a:lnTo>
                  <a:lnTo>
                    <a:pt x="848" y="995"/>
                  </a:lnTo>
                  <a:lnTo>
                    <a:pt x="855" y="961"/>
                  </a:lnTo>
                  <a:lnTo>
                    <a:pt x="861" y="927"/>
                  </a:lnTo>
                  <a:lnTo>
                    <a:pt x="866" y="891"/>
                  </a:lnTo>
                  <a:lnTo>
                    <a:pt x="870" y="854"/>
                  </a:lnTo>
                  <a:lnTo>
                    <a:pt x="872" y="818"/>
                  </a:lnTo>
                  <a:lnTo>
                    <a:pt x="874" y="781"/>
                  </a:lnTo>
                  <a:lnTo>
                    <a:pt x="874" y="743"/>
                  </a:lnTo>
                  <a:lnTo>
                    <a:pt x="874" y="704"/>
                  </a:lnTo>
                  <a:lnTo>
                    <a:pt x="872" y="667"/>
                  </a:lnTo>
                  <a:lnTo>
                    <a:pt x="870" y="631"/>
                  </a:lnTo>
                  <a:lnTo>
                    <a:pt x="866" y="594"/>
                  </a:lnTo>
                  <a:lnTo>
                    <a:pt x="861" y="558"/>
                  </a:lnTo>
                  <a:lnTo>
                    <a:pt x="855" y="522"/>
                  </a:lnTo>
                  <a:lnTo>
                    <a:pt x="848" y="489"/>
                  </a:lnTo>
                  <a:lnTo>
                    <a:pt x="841" y="454"/>
                  </a:lnTo>
                  <a:lnTo>
                    <a:pt x="832" y="422"/>
                  </a:lnTo>
                  <a:lnTo>
                    <a:pt x="822" y="389"/>
                  </a:lnTo>
                  <a:lnTo>
                    <a:pt x="813" y="359"/>
                  </a:lnTo>
                  <a:lnTo>
                    <a:pt x="802" y="329"/>
                  </a:lnTo>
                  <a:lnTo>
                    <a:pt x="790" y="300"/>
                  </a:lnTo>
                  <a:lnTo>
                    <a:pt x="777" y="271"/>
                  </a:lnTo>
                  <a:lnTo>
                    <a:pt x="763" y="244"/>
                  </a:lnTo>
                  <a:lnTo>
                    <a:pt x="749" y="218"/>
                  </a:lnTo>
                  <a:lnTo>
                    <a:pt x="734" y="194"/>
                  </a:lnTo>
                  <a:lnTo>
                    <a:pt x="719" y="171"/>
                  </a:lnTo>
                  <a:lnTo>
                    <a:pt x="701" y="148"/>
                  </a:lnTo>
                  <a:lnTo>
                    <a:pt x="685" y="128"/>
                  </a:lnTo>
                  <a:lnTo>
                    <a:pt x="667" y="108"/>
                  </a:lnTo>
                  <a:lnTo>
                    <a:pt x="648" y="90"/>
                  </a:lnTo>
                  <a:lnTo>
                    <a:pt x="630" y="73"/>
                  </a:lnTo>
                  <a:lnTo>
                    <a:pt x="610" y="58"/>
                  </a:lnTo>
                  <a:lnTo>
                    <a:pt x="590" y="45"/>
                  </a:lnTo>
                  <a:lnTo>
                    <a:pt x="570" y="33"/>
                  </a:lnTo>
                  <a:lnTo>
                    <a:pt x="549" y="24"/>
                  </a:lnTo>
                  <a:lnTo>
                    <a:pt x="527" y="15"/>
                  </a:lnTo>
                  <a:lnTo>
                    <a:pt x="506" y="9"/>
                  </a:lnTo>
                  <a:lnTo>
                    <a:pt x="484" y="4"/>
                  </a:lnTo>
                  <a:lnTo>
                    <a:pt x="461" y="1"/>
                  </a:lnTo>
                  <a:lnTo>
                    <a:pt x="437" y="0"/>
                  </a:lnTo>
                  <a:lnTo>
                    <a:pt x="415" y="1"/>
                  </a:lnTo>
                  <a:lnTo>
                    <a:pt x="392" y="4"/>
                  </a:lnTo>
                  <a:lnTo>
                    <a:pt x="369" y="9"/>
                  </a:lnTo>
                  <a:lnTo>
                    <a:pt x="348" y="15"/>
                  </a:lnTo>
                  <a:lnTo>
                    <a:pt x="326" y="24"/>
                  </a:lnTo>
                  <a:lnTo>
                    <a:pt x="305" y="33"/>
                  </a:lnTo>
                  <a:lnTo>
                    <a:pt x="285" y="45"/>
                  </a:lnTo>
                  <a:lnTo>
                    <a:pt x="265" y="58"/>
                  </a:lnTo>
                  <a:lnTo>
                    <a:pt x="246" y="73"/>
                  </a:lnTo>
                  <a:lnTo>
                    <a:pt x="226" y="90"/>
                  </a:lnTo>
                  <a:lnTo>
                    <a:pt x="208" y="108"/>
                  </a:lnTo>
                  <a:lnTo>
                    <a:pt x="191" y="128"/>
                  </a:lnTo>
                  <a:lnTo>
                    <a:pt x="173" y="148"/>
                  </a:lnTo>
                  <a:lnTo>
                    <a:pt x="157" y="171"/>
                  </a:lnTo>
                  <a:lnTo>
                    <a:pt x="141" y="194"/>
                  </a:lnTo>
                  <a:lnTo>
                    <a:pt x="127" y="218"/>
                  </a:lnTo>
                  <a:lnTo>
                    <a:pt x="112" y="244"/>
                  </a:lnTo>
                  <a:lnTo>
                    <a:pt x="99" y="271"/>
                  </a:lnTo>
                  <a:lnTo>
                    <a:pt x="86" y="300"/>
                  </a:lnTo>
                  <a:lnTo>
                    <a:pt x="74" y="329"/>
                  </a:lnTo>
                  <a:lnTo>
                    <a:pt x="63" y="359"/>
                  </a:lnTo>
                  <a:lnTo>
                    <a:pt x="52" y="389"/>
                  </a:lnTo>
                  <a:lnTo>
                    <a:pt x="43" y="422"/>
                  </a:lnTo>
                  <a:lnTo>
                    <a:pt x="34" y="454"/>
                  </a:lnTo>
                  <a:lnTo>
                    <a:pt x="26" y="489"/>
                  </a:lnTo>
                  <a:lnTo>
                    <a:pt x="20" y="522"/>
                  </a:lnTo>
                  <a:lnTo>
                    <a:pt x="14" y="558"/>
                  </a:lnTo>
                  <a:lnTo>
                    <a:pt x="9" y="594"/>
                  </a:lnTo>
                  <a:lnTo>
                    <a:pt x="6" y="631"/>
                  </a:lnTo>
                  <a:lnTo>
                    <a:pt x="3" y="667"/>
                  </a:lnTo>
                  <a:lnTo>
                    <a:pt x="1" y="704"/>
                  </a:lnTo>
                  <a:lnTo>
                    <a:pt x="0" y="743"/>
                  </a:lnTo>
                  <a:lnTo>
                    <a:pt x="1" y="781"/>
                  </a:lnTo>
                  <a:lnTo>
                    <a:pt x="3" y="818"/>
                  </a:lnTo>
                  <a:lnTo>
                    <a:pt x="6" y="854"/>
                  </a:lnTo>
                  <a:lnTo>
                    <a:pt x="9" y="891"/>
                  </a:lnTo>
                  <a:lnTo>
                    <a:pt x="14" y="927"/>
                  </a:lnTo>
                  <a:lnTo>
                    <a:pt x="20" y="961"/>
                  </a:lnTo>
                  <a:lnTo>
                    <a:pt x="26" y="995"/>
                  </a:lnTo>
                  <a:lnTo>
                    <a:pt x="34" y="1029"/>
                  </a:lnTo>
                  <a:lnTo>
                    <a:pt x="43" y="1061"/>
                  </a:lnTo>
                  <a:lnTo>
                    <a:pt x="52" y="1092"/>
                  </a:lnTo>
                  <a:lnTo>
                    <a:pt x="63" y="1123"/>
                  </a:lnTo>
                  <a:lnTo>
                    <a:pt x="74" y="1152"/>
                  </a:lnTo>
                  <a:lnTo>
                    <a:pt x="86" y="1181"/>
                  </a:lnTo>
                  <a:lnTo>
                    <a:pt x="99" y="1208"/>
                  </a:lnTo>
                  <a:lnTo>
                    <a:pt x="112" y="1234"/>
                  </a:lnTo>
                  <a:lnTo>
                    <a:pt x="127" y="1259"/>
                  </a:lnTo>
                  <a:lnTo>
                    <a:pt x="141" y="1284"/>
                  </a:lnTo>
                  <a:lnTo>
                    <a:pt x="157" y="1307"/>
                  </a:lnTo>
                  <a:lnTo>
                    <a:pt x="173" y="1327"/>
                  </a:lnTo>
                  <a:lnTo>
                    <a:pt x="191" y="1348"/>
                  </a:lnTo>
                  <a:lnTo>
                    <a:pt x="208" y="1366"/>
                  </a:lnTo>
                  <a:lnTo>
                    <a:pt x="226" y="1383"/>
                  </a:lnTo>
                  <a:lnTo>
                    <a:pt x="246" y="1400"/>
                  </a:lnTo>
                  <a:lnTo>
                    <a:pt x="265" y="1414"/>
                  </a:lnTo>
                  <a:lnTo>
                    <a:pt x="285" y="1427"/>
                  </a:lnTo>
                  <a:lnTo>
                    <a:pt x="305" y="1439"/>
                  </a:lnTo>
                  <a:lnTo>
                    <a:pt x="326" y="1448"/>
                  </a:lnTo>
                  <a:lnTo>
                    <a:pt x="348" y="1456"/>
                  </a:lnTo>
                  <a:lnTo>
                    <a:pt x="369" y="1462"/>
                  </a:lnTo>
                  <a:lnTo>
                    <a:pt x="392" y="1467"/>
                  </a:lnTo>
                  <a:lnTo>
                    <a:pt x="415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2" name="Freeform 23"/>
            <p:cNvSpPr>
              <a:spLocks noChangeAspect="1"/>
            </p:cNvSpPr>
            <p:nvPr/>
          </p:nvSpPr>
          <p:spPr bwMode="black">
            <a:xfrm>
              <a:off x="4285" y="2200"/>
              <a:ext cx="50" cy="160"/>
            </a:xfrm>
            <a:custGeom>
              <a:avLst/>
              <a:gdLst>
                <a:gd name="T0" fmla="*/ 0 w 452"/>
                <a:gd name="T1" fmla="*/ 0 h 1442"/>
                <a:gd name="T2" fmla="*/ 0 w 452"/>
                <a:gd name="T3" fmla="*/ 0 h 1442"/>
                <a:gd name="T4" fmla="*/ 0 w 452"/>
                <a:gd name="T5" fmla="*/ 0 h 1442"/>
                <a:gd name="T6" fmla="*/ 0 w 452"/>
                <a:gd name="T7" fmla="*/ 0 h 1442"/>
                <a:gd name="T8" fmla="*/ 0 w 452"/>
                <a:gd name="T9" fmla="*/ 0 h 1442"/>
                <a:gd name="T10" fmla="*/ 0 w 452"/>
                <a:gd name="T11" fmla="*/ 0 h 1442"/>
                <a:gd name="T12" fmla="*/ 0 w 452"/>
                <a:gd name="T13" fmla="*/ 0 h 1442"/>
                <a:gd name="T14" fmla="*/ 0 w 452"/>
                <a:gd name="T15" fmla="*/ 0 h 1442"/>
                <a:gd name="T16" fmla="*/ 0 w 452"/>
                <a:gd name="T17" fmla="*/ 0 h 1442"/>
                <a:gd name="T18" fmla="*/ 0 w 452"/>
                <a:gd name="T19" fmla="*/ 0 h 1442"/>
                <a:gd name="T20" fmla="*/ 0 w 452"/>
                <a:gd name="T21" fmla="*/ 0 h 1442"/>
                <a:gd name="T22" fmla="*/ 0 w 452"/>
                <a:gd name="T23" fmla="*/ 0 h 1442"/>
                <a:gd name="T24" fmla="*/ 0 w 452"/>
                <a:gd name="T25" fmla="*/ 0 h 1442"/>
                <a:gd name="T26" fmla="*/ 0 w 452"/>
                <a:gd name="T27" fmla="*/ 0 h 1442"/>
                <a:gd name="T28" fmla="*/ 0 w 452"/>
                <a:gd name="T29" fmla="*/ 0 h 1442"/>
                <a:gd name="T30" fmla="*/ 0 w 452"/>
                <a:gd name="T31" fmla="*/ 0 h 1442"/>
                <a:gd name="T32" fmla="*/ 0 w 452"/>
                <a:gd name="T33" fmla="*/ 0 h 1442"/>
                <a:gd name="T34" fmla="*/ 0 w 452"/>
                <a:gd name="T35" fmla="*/ 0 h 1442"/>
                <a:gd name="T36" fmla="*/ 0 w 452"/>
                <a:gd name="T37" fmla="*/ 0 h 1442"/>
                <a:gd name="T38" fmla="*/ 0 w 452"/>
                <a:gd name="T39" fmla="*/ 0 h 1442"/>
                <a:gd name="T40" fmla="*/ 0 w 452"/>
                <a:gd name="T41" fmla="*/ 0 h 1442"/>
                <a:gd name="T42" fmla="*/ 0 w 452"/>
                <a:gd name="T43" fmla="*/ 0 h 1442"/>
                <a:gd name="T44" fmla="*/ 0 w 452"/>
                <a:gd name="T45" fmla="*/ 0 h 1442"/>
                <a:gd name="T46" fmla="*/ 0 w 452"/>
                <a:gd name="T47" fmla="*/ 0 h 1442"/>
                <a:gd name="T48" fmla="*/ 0 w 452"/>
                <a:gd name="T49" fmla="*/ 0 h 1442"/>
                <a:gd name="T50" fmla="*/ 0 w 452"/>
                <a:gd name="T51" fmla="*/ 0 h 1442"/>
                <a:gd name="T52" fmla="*/ 0 w 452"/>
                <a:gd name="T53" fmla="*/ 0 h 1442"/>
                <a:gd name="T54" fmla="*/ 0 w 452"/>
                <a:gd name="T55" fmla="*/ 0 h 1442"/>
                <a:gd name="T56" fmla="*/ 0 w 452"/>
                <a:gd name="T57" fmla="*/ 0 h 1442"/>
                <a:gd name="T58" fmla="*/ 0 w 452"/>
                <a:gd name="T59" fmla="*/ 0 h 1442"/>
                <a:gd name="T60" fmla="*/ 0 w 452"/>
                <a:gd name="T61" fmla="*/ 0 h 1442"/>
                <a:gd name="T62" fmla="*/ 0 w 452"/>
                <a:gd name="T63" fmla="*/ 0 h 1442"/>
                <a:gd name="T64" fmla="*/ 0 w 452"/>
                <a:gd name="T65" fmla="*/ 0 h 144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2" h="1442">
                  <a:moveTo>
                    <a:pt x="131" y="189"/>
                  </a:moveTo>
                  <a:lnTo>
                    <a:pt x="147" y="189"/>
                  </a:lnTo>
                  <a:lnTo>
                    <a:pt x="163" y="152"/>
                  </a:lnTo>
                  <a:lnTo>
                    <a:pt x="180" y="117"/>
                  </a:lnTo>
                  <a:lnTo>
                    <a:pt x="189" y="100"/>
                  </a:lnTo>
                  <a:lnTo>
                    <a:pt x="197" y="84"/>
                  </a:lnTo>
                  <a:lnTo>
                    <a:pt x="207" y="70"/>
                  </a:lnTo>
                  <a:lnTo>
                    <a:pt x="217" y="56"/>
                  </a:lnTo>
                  <a:lnTo>
                    <a:pt x="228" y="44"/>
                  </a:lnTo>
                  <a:lnTo>
                    <a:pt x="238" y="33"/>
                  </a:lnTo>
                  <a:lnTo>
                    <a:pt x="250" y="24"/>
                  </a:lnTo>
                  <a:lnTo>
                    <a:pt x="263" y="15"/>
                  </a:lnTo>
                  <a:lnTo>
                    <a:pt x="276" y="9"/>
                  </a:lnTo>
                  <a:lnTo>
                    <a:pt x="290" y="4"/>
                  </a:lnTo>
                  <a:lnTo>
                    <a:pt x="306" y="1"/>
                  </a:lnTo>
                  <a:lnTo>
                    <a:pt x="321" y="0"/>
                  </a:lnTo>
                  <a:lnTo>
                    <a:pt x="331" y="1"/>
                  </a:lnTo>
                  <a:lnTo>
                    <a:pt x="341" y="1"/>
                  </a:lnTo>
                  <a:lnTo>
                    <a:pt x="351" y="3"/>
                  </a:lnTo>
                  <a:lnTo>
                    <a:pt x="360" y="5"/>
                  </a:lnTo>
                  <a:lnTo>
                    <a:pt x="368" y="9"/>
                  </a:lnTo>
                  <a:lnTo>
                    <a:pt x="377" y="12"/>
                  </a:lnTo>
                  <a:lnTo>
                    <a:pt x="384" y="16"/>
                  </a:lnTo>
                  <a:lnTo>
                    <a:pt x="392" y="20"/>
                  </a:lnTo>
                  <a:lnTo>
                    <a:pt x="406" y="30"/>
                  </a:lnTo>
                  <a:lnTo>
                    <a:pt x="421" y="43"/>
                  </a:lnTo>
                  <a:lnTo>
                    <a:pt x="436" y="57"/>
                  </a:lnTo>
                  <a:lnTo>
                    <a:pt x="452" y="72"/>
                  </a:lnTo>
                  <a:lnTo>
                    <a:pt x="379" y="291"/>
                  </a:lnTo>
                  <a:lnTo>
                    <a:pt x="360" y="267"/>
                  </a:lnTo>
                  <a:lnTo>
                    <a:pt x="342" y="244"/>
                  </a:lnTo>
                  <a:lnTo>
                    <a:pt x="335" y="234"/>
                  </a:lnTo>
                  <a:lnTo>
                    <a:pt x="326" y="226"/>
                  </a:lnTo>
                  <a:lnTo>
                    <a:pt x="322" y="223"/>
                  </a:lnTo>
                  <a:lnTo>
                    <a:pt x="316" y="221"/>
                  </a:lnTo>
                  <a:lnTo>
                    <a:pt x="312" y="219"/>
                  </a:lnTo>
                  <a:lnTo>
                    <a:pt x="307" y="218"/>
                  </a:lnTo>
                  <a:lnTo>
                    <a:pt x="291" y="219"/>
                  </a:lnTo>
                  <a:lnTo>
                    <a:pt x="278" y="223"/>
                  </a:lnTo>
                  <a:lnTo>
                    <a:pt x="265" y="227"/>
                  </a:lnTo>
                  <a:lnTo>
                    <a:pt x="253" y="234"/>
                  </a:lnTo>
                  <a:lnTo>
                    <a:pt x="242" y="241"/>
                  </a:lnTo>
                  <a:lnTo>
                    <a:pt x="231" y="251"/>
                  </a:lnTo>
                  <a:lnTo>
                    <a:pt x="221" y="262"/>
                  </a:lnTo>
                  <a:lnTo>
                    <a:pt x="211" y="274"/>
                  </a:lnTo>
                  <a:lnTo>
                    <a:pt x="203" y="288"/>
                  </a:lnTo>
                  <a:lnTo>
                    <a:pt x="195" y="302"/>
                  </a:lnTo>
                  <a:lnTo>
                    <a:pt x="188" y="318"/>
                  </a:lnTo>
                  <a:lnTo>
                    <a:pt x="181" y="334"/>
                  </a:lnTo>
                  <a:lnTo>
                    <a:pt x="175" y="353"/>
                  </a:lnTo>
                  <a:lnTo>
                    <a:pt x="169" y="371"/>
                  </a:lnTo>
                  <a:lnTo>
                    <a:pt x="164" y="389"/>
                  </a:lnTo>
                  <a:lnTo>
                    <a:pt x="158" y="410"/>
                  </a:lnTo>
                  <a:lnTo>
                    <a:pt x="151" y="451"/>
                  </a:lnTo>
                  <a:lnTo>
                    <a:pt x="144" y="493"/>
                  </a:lnTo>
                  <a:lnTo>
                    <a:pt x="140" y="537"/>
                  </a:lnTo>
                  <a:lnTo>
                    <a:pt x="137" y="581"/>
                  </a:lnTo>
                  <a:lnTo>
                    <a:pt x="134" y="624"/>
                  </a:lnTo>
                  <a:lnTo>
                    <a:pt x="132" y="666"/>
                  </a:lnTo>
                  <a:lnTo>
                    <a:pt x="131" y="705"/>
                  </a:lnTo>
                  <a:lnTo>
                    <a:pt x="131" y="743"/>
                  </a:lnTo>
                  <a:lnTo>
                    <a:pt x="131" y="1442"/>
                  </a:lnTo>
                  <a:lnTo>
                    <a:pt x="0" y="1442"/>
                  </a:lnTo>
                  <a:lnTo>
                    <a:pt x="0" y="44"/>
                  </a:lnTo>
                  <a:lnTo>
                    <a:pt x="131" y="44"/>
                  </a:lnTo>
                  <a:lnTo>
                    <a:pt x="131" y="1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3" name="Freeform 24"/>
            <p:cNvSpPr>
              <a:spLocks noChangeAspect="1" noEditPoints="1"/>
            </p:cNvSpPr>
            <p:nvPr/>
          </p:nvSpPr>
          <p:spPr bwMode="black">
            <a:xfrm>
              <a:off x="4340" y="2200"/>
              <a:ext cx="92" cy="164"/>
            </a:xfrm>
            <a:custGeom>
              <a:avLst/>
              <a:gdLst>
                <a:gd name="T0" fmla="*/ 0 w 830"/>
                <a:gd name="T1" fmla="*/ 0 h 1471"/>
                <a:gd name="T2" fmla="*/ 0 w 830"/>
                <a:gd name="T3" fmla="*/ 0 h 1471"/>
                <a:gd name="T4" fmla="*/ 0 w 830"/>
                <a:gd name="T5" fmla="*/ 0 h 1471"/>
                <a:gd name="T6" fmla="*/ 0 w 830"/>
                <a:gd name="T7" fmla="*/ 0 h 1471"/>
                <a:gd name="T8" fmla="*/ 0 w 830"/>
                <a:gd name="T9" fmla="*/ 0 h 1471"/>
                <a:gd name="T10" fmla="*/ 0 w 830"/>
                <a:gd name="T11" fmla="*/ 0 h 1471"/>
                <a:gd name="T12" fmla="*/ 0 w 830"/>
                <a:gd name="T13" fmla="*/ 0 h 1471"/>
                <a:gd name="T14" fmla="*/ 0 w 830"/>
                <a:gd name="T15" fmla="*/ 0 h 1471"/>
                <a:gd name="T16" fmla="*/ 0 w 830"/>
                <a:gd name="T17" fmla="*/ 0 h 1471"/>
                <a:gd name="T18" fmla="*/ 0 w 830"/>
                <a:gd name="T19" fmla="*/ 0 h 1471"/>
                <a:gd name="T20" fmla="*/ 0 w 830"/>
                <a:gd name="T21" fmla="*/ 0 h 1471"/>
                <a:gd name="T22" fmla="*/ 0 w 830"/>
                <a:gd name="T23" fmla="*/ 0 h 1471"/>
                <a:gd name="T24" fmla="*/ 0 w 830"/>
                <a:gd name="T25" fmla="*/ 0 h 1471"/>
                <a:gd name="T26" fmla="*/ 0 w 830"/>
                <a:gd name="T27" fmla="*/ 0 h 1471"/>
                <a:gd name="T28" fmla="*/ 0 w 830"/>
                <a:gd name="T29" fmla="*/ 0 h 1471"/>
                <a:gd name="T30" fmla="*/ 0 w 830"/>
                <a:gd name="T31" fmla="*/ 0 h 1471"/>
                <a:gd name="T32" fmla="*/ 0 w 830"/>
                <a:gd name="T33" fmla="*/ 0 h 1471"/>
                <a:gd name="T34" fmla="*/ 0 w 830"/>
                <a:gd name="T35" fmla="*/ 0 h 1471"/>
                <a:gd name="T36" fmla="*/ 0 w 830"/>
                <a:gd name="T37" fmla="*/ 0 h 1471"/>
                <a:gd name="T38" fmla="*/ 0 w 830"/>
                <a:gd name="T39" fmla="*/ 0 h 1471"/>
                <a:gd name="T40" fmla="*/ 0 w 830"/>
                <a:gd name="T41" fmla="*/ 0 h 1471"/>
                <a:gd name="T42" fmla="*/ 0 w 830"/>
                <a:gd name="T43" fmla="*/ 0 h 1471"/>
                <a:gd name="T44" fmla="*/ 0 w 830"/>
                <a:gd name="T45" fmla="*/ 0 h 1471"/>
                <a:gd name="T46" fmla="*/ 0 w 830"/>
                <a:gd name="T47" fmla="*/ 0 h 1471"/>
                <a:gd name="T48" fmla="*/ 0 w 830"/>
                <a:gd name="T49" fmla="*/ 0 h 1471"/>
                <a:gd name="T50" fmla="*/ 0 w 830"/>
                <a:gd name="T51" fmla="*/ 0 h 1471"/>
                <a:gd name="T52" fmla="*/ 0 w 830"/>
                <a:gd name="T53" fmla="*/ 0 h 1471"/>
                <a:gd name="T54" fmla="*/ 0 w 830"/>
                <a:gd name="T55" fmla="*/ 0 h 1471"/>
                <a:gd name="T56" fmla="*/ 0 w 830"/>
                <a:gd name="T57" fmla="*/ 0 h 1471"/>
                <a:gd name="T58" fmla="*/ 0 w 830"/>
                <a:gd name="T59" fmla="*/ 0 h 1471"/>
                <a:gd name="T60" fmla="*/ 0 w 830"/>
                <a:gd name="T61" fmla="*/ 0 h 1471"/>
                <a:gd name="T62" fmla="*/ 0 w 830"/>
                <a:gd name="T63" fmla="*/ 0 h 1471"/>
                <a:gd name="T64" fmla="*/ 0 w 830"/>
                <a:gd name="T65" fmla="*/ 0 h 1471"/>
                <a:gd name="T66" fmla="*/ 0 w 830"/>
                <a:gd name="T67" fmla="*/ 0 h 1471"/>
                <a:gd name="T68" fmla="*/ 0 w 830"/>
                <a:gd name="T69" fmla="*/ 0 h 1471"/>
                <a:gd name="T70" fmla="*/ 0 w 830"/>
                <a:gd name="T71" fmla="*/ 0 h 1471"/>
                <a:gd name="T72" fmla="*/ 0 w 830"/>
                <a:gd name="T73" fmla="*/ 0 h 1471"/>
                <a:gd name="T74" fmla="*/ 0 w 830"/>
                <a:gd name="T75" fmla="*/ 0 h 1471"/>
                <a:gd name="T76" fmla="*/ 0 w 830"/>
                <a:gd name="T77" fmla="*/ 0 h 1471"/>
                <a:gd name="T78" fmla="*/ 0 w 830"/>
                <a:gd name="T79" fmla="*/ 0 h 1471"/>
                <a:gd name="T80" fmla="*/ 0 w 830"/>
                <a:gd name="T81" fmla="*/ 0 h 1471"/>
                <a:gd name="T82" fmla="*/ 0 w 830"/>
                <a:gd name="T83" fmla="*/ 0 h 1471"/>
                <a:gd name="T84" fmla="*/ 0 w 830"/>
                <a:gd name="T85" fmla="*/ 0 h 1471"/>
                <a:gd name="T86" fmla="*/ 0 w 830"/>
                <a:gd name="T87" fmla="*/ 0 h 1471"/>
                <a:gd name="T88" fmla="*/ 0 w 830"/>
                <a:gd name="T89" fmla="*/ 0 h 1471"/>
                <a:gd name="T90" fmla="*/ 0 w 830"/>
                <a:gd name="T91" fmla="*/ 0 h 1471"/>
                <a:gd name="T92" fmla="*/ 0 w 830"/>
                <a:gd name="T93" fmla="*/ 0 h 1471"/>
                <a:gd name="T94" fmla="*/ 0 w 830"/>
                <a:gd name="T95" fmla="*/ 0 h 1471"/>
                <a:gd name="T96" fmla="*/ 0 w 830"/>
                <a:gd name="T97" fmla="*/ 0 h 1471"/>
                <a:gd name="T98" fmla="*/ 0 w 830"/>
                <a:gd name="T99" fmla="*/ 0 h 1471"/>
                <a:gd name="T100" fmla="*/ 0 w 830"/>
                <a:gd name="T101" fmla="*/ 0 h 1471"/>
                <a:gd name="T102" fmla="*/ 0 w 830"/>
                <a:gd name="T103" fmla="*/ 0 h 1471"/>
                <a:gd name="T104" fmla="*/ 0 w 830"/>
                <a:gd name="T105" fmla="*/ 0 h 1471"/>
                <a:gd name="T106" fmla="*/ 0 w 830"/>
                <a:gd name="T107" fmla="*/ 0 h 1471"/>
                <a:gd name="T108" fmla="*/ 0 w 830"/>
                <a:gd name="T109" fmla="*/ 0 h 1471"/>
                <a:gd name="T110" fmla="*/ 0 w 830"/>
                <a:gd name="T111" fmla="*/ 0 h 1471"/>
                <a:gd name="T112" fmla="*/ 0 w 830"/>
                <a:gd name="T113" fmla="*/ 0 h 147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30" h="1471">
                  <a:moveTo>
                    <a:pt x="408" y="218"/>
                  </a:moveTo>
                  <a:lnTo>
                    <a:pt x="424" y="219"/>
                  </a:lnTo>
                  <a:lnTo>
                    <a:pt x="439" y="222"/>
                  </a:lnTo>
                  <a:lnTo>
                    <a:pt x="455" y="225"/>
                  </a:lnTo>
                  <a:lnTo>
                    <a:pt x="470" y="229"/>
                  </a:lnTo>
                  <a:lnTo>
                    <a:pt x="484" y="235"/>
                  </a:lnTo>
                  <a:lnTo>
                    <a:pt x="499" y="242"/>
                  </a:lnTo>
                  <a:lnTo>
                    <a:pt x="513" y="250"/>
                  </a:lnTo>
                  <a:lnTo>
                    <a:pt x="527" y="259"/>
                  </a:lnTo>
                  <a:lnTo>
                    <a:pt x="540" y="269"/>
                  </a:lnTo>
                  <a:lnTo>
                    <a:pt x="553" y="281"/>
                  </a:lnTo>
                  <a:lnTo>
                    <a:pt x="565" y="293"/>
                  </a:lnTo>
                  <a:lnTo>
                    <a:pt x="576" y="307"/>
                  </a:lnTo>
                  <a:lnTo>
                    <a:pt x="587" y="321"/>
                  </a:lnTo>
                  <a:lnTo>
                    <a:pt x="598" y="336"/>
                  </a:lnTo>
                  <a:lnTo>
                    <a:pt x="609" y="353"/>
                  </a:lnTo>
                  <a:lnTo>
                    <a:pt x="619" y="370"/>
                  </a:lnTo>
                  <a:lnTo>
                    <a:pt x="627" y="387"/>
                  </a:lnTo>
                  <a:lnTo>
                    <a:pt x="636" y="406"/>
                  </a:lnTo>
                  <a:lnTo>
                    <a:pt x="645" y="425"/>
                  </a:lnTo>
                  <a:lnTo>
                    <a:pt x="652" y="446"/>
                  </a:lnTo>
                  <a:lnTo>
                    <a:pt x="660" y="466"/>
                  </a:lnTo>
                  <a:lnTo>
                    <a:pt x="666" y="488"/>
                  </a:lnTo>
                  <a:lnTo>
                    <a:pt x="672" y="509"/>
                  </a:lnTo>
                  <a:lnTo>
                    <a:pt x="677" y="532"/>
                  </a:lnTo>
                  <a:lnTo>
                    <a:pt x="682" y="555"/>
                  </a:lnTo>
                  <a:lnTo>
                    <a:pt x="687" y="579"/>
                  </a:lnTo>
                  <a:lnTo>
                    <a:pt x="690" y="602"/>
                  </a:lnTo>
                  <a:lnTo>
                    <a:pt x="693" y="626"/>
                  </a:lnTo>
                  <a:lnTo>
                    <a:pt x="695" y="651"/>
                  </a:lnTo>
                  <a:lnTo>
                    <a:pt x="698" y="677"/>
                  </a:lnTo>
                  <a:lnTo>
                    <a:pt x="698" y="702"/>
                  </a:lnTo>
                  <a:lnTo>
                    <a:pt x="699" y="728"/>
                  </a:lnTo>
                  <a:lnTo>
                    <a:pt x="699" y="754"/>
                  </a:lnTo>
                  <a:lnTo>
                    <a:pt x="698" y="780"/>
                  </a:lnTo>
                  <a:lnTo>
                    <a:pt x="695" y="805"/>
                  </a:lnTo>
                  <a:lnTo>
                    <a:pt x="693" y="830"/>
                  </a:lnTo>
                  <a:lnTo>
                    <a:pt x="691" y="854"/>
                  </a:lnTo>
                  <a:lnTo>
                    <a:pt x="688" y="879"/>
                  </a:lnTo>
                  <a:lnTo>
                    <a:pt x="684" y="903"/>
                  </a:lnTo>
                  <a:lnTo>
                    <a:pt x="679" y="927"/>
                  </a:lnTo>
                  <a:lnTo>
                    <a:pt x="675" y="950"/>
                  </a:lnTo>
                  <a:lnTo>
                    <a:pt x="669" y="972"/>
                  </a:lnTo>
                  <a:lnTo>
                    <a:pt x="663" y="994"/>
                  </a:lnTo>
                  <a:lnTo>
                    <a:pt x="656" y="1016"/>
                  </a:lnTo>
                  <a:lnTo>
                    <a:pt x="649" y="1036"/>
                  </a:lnTo>
                  <a:lnTo>
                    <a:pt x="641" y="1056"/>
                  </a:lnTo>
                  <a:lnTo>
                    <a:pt x="633" y="1075"/>
                  </a:lnTo>
                  <a:lnTo>
                    <a:pt x="624" y="1093"/>
                  </a:lnTo>
                  <a:lnTo>
                    <a:pt x="614" y="1112"/>
                  </a:lnTo>
                  <a:lnTo>
                    <a:pt x="605" y="1128"/>
                  </a:lnTo>
                  <a:lnTo>
                    <a:pt x="594" y="1144"/>
                  </a:lnTo>
                  <a:lnTo>
                    <a:pt x="583" y="1159"/>
                  </a:lnTo>
                  <a:lnTo>
                    <a:pt x="571" y="1174"/>
                  </a:lnTo>
                  <a:lnTo>
                    <a:pt x="559" y="1186"/>
                  </a:lnTo>
                  <a:lnTo>
                    <a:pt x="546" y="1198"/>
                  </a:lnTo>
                  <a:lnTo>
                    <a:pt x="532" y="1209"/>
                  </a:lnTo>
                  <a:lnTo>
                    <a:pt x="519" y="1219"/>
                  </a:lnTo>
                  <a:lnTo>
                    <a:pt x="504" y="1228"/>
                  </a:lnTo>
                  <a:lnTo>
                    <a:pt x="490" y="1235"/>
                  </a:lnTo>
                  <a:lnTo>
                    <a:pt x="474" y="1241"/>
                  </a:lnTo>
                  <a:lnTo>
                    <a:pt x="459" y="1246"/>
                  </a:lnTo>
                  <a:lnTo>
                    <a:pt x="441" y="1249"/>
                  </a:lnTo>
                  <a:lnTo>
                    <a:pt x="425" y="1251"/>
                  </a:lnTo>
                  <a:lnTo>
                    <a:pt x="408" y="1252"/>
                  </a:lnTo>
                  <a:lnTo>
                    <a:pt x="391" y="1251"/>
                  </a:lnTo>
                  <a:lnTo>
                    <a:pt x="375" y="1249"/>
                  </a:lnTo>
                  <a:lnTo>
                    <a:pt x="360" y="1246"/>
                  </a:lnTo>
                  <a:lnTo>
                    <a:pt x="346" y="1241"/>
                  </a:lnTo>
                  <a:lnTo>
                    <a:pt x="332" y="1235"/>
                  </a:lnTo>
                  <a:lnTo>
                    <a:pt x="318" y="1228"/>
                  </a:lnTo>
                  <a:lnTo>
                    <a:pt x="305" y="1219"/>
                  </a:lnTo>
                  <a:lnTo>
                    <a:pt x="293" y="1209"/>
                  </a:lnTo>
                  <a:lnTo>
                    <a:pt x="280" y="1198"/>
                  </a:lnTo>
                  <a:lnTo>
                    <a:pt x="269" y="1186"/>
                  </a:lnTo>
                  <a:lnTo>
                    <a:pt x="258" y="1174"/>
                  </a:lnTo>
                  <a:lnTo>
                    <a:pt x="248" y="1159"/>
                  </a:lnTo>
                  <a:lnTo>
                    <a:pt x="238" y="1144"/>
                  </a:lnTo>
                  <a:lnTo>
                    <a:pt x="228" y="1128"/>
                  </a:lnTo>
                  <a:lnTo>
                    <a:pt x="219" y="1112"/>
                  </a:lnTo>
                  <a:lnTo>
                    <a:pt x="211" y="1093"/>
                  </a:lnTo>
                  <a:lnTo>
                    <a:pt x="203" y="1075"/>
                  </a:lnTo>
                  <a:lnTo>
                    <a:pt x="196" y="1056"/>
                  </a:lnTo>
                  <a:lnTo>
                    <a:pt x="188" y="1036"/>
                  </a:lnTo>
                  <a:lnTo>
                    <a:pt x="182" y="1016"/>
                  </a:lnTo>
                  <a:lnTo>
                    <a:pt x="176" y="994"/>
                  </a:lnTo>
                  <a:lnTo>
                    <a:pt x="171" y="972"/>
                  </a:lnTo>
                  <a:lnTo>
                    <a:pt x="166" y="950"/>
                  </a:lnTo>
                  <a:lnTo>
                    <a:pt x="161" y="927"/>
                  </a:lnTo>
                  <a:lnTo>
                    <a:pt x="158" y="903"/>
                  </a:lnTo>
                  <a:lnTo>
                    <a:pt x="155" y="879"/>
                  </a:lnTo>
                  <a:lnTo>
                    <a:pt x="151" y="854"/>
                  </a:lnTo>
                  <a:lnTo>
                    <a:pt x="149" y="830"/>
                  </a:lnTo>
                  <a:lnTo>
                    <a:pt x="146" y="780"/>
                  </a:lnTo>
                  <a:lnTo>
                    <a:pt x="145" y="728"/>
                  </a:lnTo>
                  <a:lnTo>
                    <a:pt x="146" y="703"/>
                  </a:lnTo>
                  <a:lnTo>
                    <a:pt x="146" y="679"/>
                  </a:lnTo>
                  <a:lnTo>
                    <a:pt x="148" y="655"/>
                  </a:lnTo>
                  <a:lnTo>
                    <a:pt x="150" y="631"/>
                  </a:lnTo>
                  <a:lnTo>
                    <a:pt x="152" y="607"/>
                  </a:lnTo>
                  <a:lnTo>
                    <a:pt x="156" y="584"/>
                  </a:lnTo>
                  <a:lnTo>
                    <a:pt x="159" y="560"/>
                  </a:lnTo>
                  <a:lnTo>
                    <a:pt x="163" y="537"/>
                  </a:lnTo>
                  <a:lnTo>
                    <a:pt x="169" y="516"/>
                  </a:lnTo>
                  <a:lnTo>
                    <a:pt x="174" y="494"/>
                  </a:lnTo>
                  <a:lnTo>
                    <a:pt x="179" y="473"/>
                  </a:lnTo>
                  <a:lnTo>
                    <a:pt x="186" y="452"/>
                  </a:lnTo>
                  <a:lnTo>
                    <a:pt x="192" y="431"/>
                  </a:lnTo>
                  <a:lnTo>
                    <a:pt x="200" y="412"/>
                  </a:lnTo>
                  <a:lnTo>
                    <a:pt x="208" y="394"/>
                  </a:lnTo>
                  <a:lnTo>
                    <a:pt x="216" y="375"/>
                  </a:lnTo>
                  <a:lnTo>
                    <a:pt x="225" y="358"/>
                  </a:lnTo>
                  <a:lnTo>
                    <a:pt x="235" y="341"/>
                  </a:lnTo>
                  <a:lnTo>
                    <a:pt x="244" y="325"/>
                  </a:lnTo>
                  <a:lnTo>
                    <a:pt x="254" y="310"/>
                  </a:lnTo>
                  <a:lnTo>
                    <a:pt x="265" y="296"/>
                  </a:lnTo>
                  <a:lnTo>
                    <a:pt x="276" y="284"/>
                  </a:lnTo>
                  <a:lnTo>
                    <a:pt x="287" y="272"/>
                  </a:lnTo>
                  <a:lnTo>
                    <a:pt x="298" y="262"/>
                  </a:lnTo>
                  <a:lnTo>
                    <a:pt x="311" y="252"/>
                  </a:lnTo>
                  <a:lnTo>
                    <a:pt x="323" y="243"/>
                  </a:lnTo>
                  <a:lnTo>
                    <a:pt x="336" y="236"/>
                  </a:lnTo>
                  <a:lnTo>
                    <a:pt x="350" y="229"/>
                  </a:lnTo>
                  <a:lnTo>
                    <a:pt x="363" y="225"/>
                  </a:lnTo>
                  <a:lnTo>
                    <a:pt x="377" y="222"/>
                  </a:lnTo>
                  <a:lnTo>
                    <a:pt x="393" y="219"/>
                  </a:lnTo>
                  <a:lnTo>
                    <a:pt x="408" y="218"/>
                  </a:lnTo>
                  <a:close/>
                  <a:moveTo>
                    <a:pt x="830" y="44"/>
                  </a:moveTo>
                  <a:lnTo>
                    <a:pt x="684" y="44"/>
                  </a:lnTo>
                  <a:lnTo>
                    <a:pt x="684" y="248"/>
                  </a:lnTo>
                  <a:lnTo>
                    <a:pt x="669" y="221"/>
                  </a:lnTo>
                  <a:lnTo>
                    <a:pt x="655" y="196"/>
                  </a:lnTo>
                  <a:lnTo>
                    <a:pt x="640" y="171"/>
                  </a:lnTo>
                  <a:lnTo>
                    <a:pt x="624" y="147"/>
                  </a:lnTo>
                  <a:lnTo>
                    <a:pt x="608" y="125"/>
                  </a:lnTo>
                  <a:lnTo>
                    <a:pt x="590" y="105"/>
                  </a:lnTo>
                  <a:lnTo>
                    <a:pt x="573" y="86"/>
                  </a:lnTo>
                  <a:lnTo>
                    <a:pt x="555" y="69"/>
                  </a:lnTo>
                  <a:lnTo>
                    <a:pt x="536" y="54"/>
                  </a:lnTo>
                  <a:lnTo>
                    <a:pt x="517" y="40"/>
                  </a:lnTo>
                  <a:lnTo>
                    <a:pt x="497" y="28"/>
                  </a:lnTo>
                  <a:lnTo>
                    <a:pt x="477" y="18"/>
                  </a:lnTo>
                  <a:lnTo>
                    <a:pt x="456" y="11"/>
                  </a:lnTo>
                  <a:lnTo>
                    <a:pt x="436" y="4"/>
                  </a:lnTo>
                  <a:lnTo>
                    <a:pt x="425" y="3"/>
                  </a:lnTo>
                  <a:lnTo>
                    <a:pt x="414" y="1"/>
                  </a:lnTo>
                  <a:lnTo>
                    <a:pt x="403" y="0"/>
                  </a:lnTo>
                  <a:lnTo>
                    <a:pt x="393" y="0"/>
                  </a:lnTo>
                  <a:lnTo>
                    <a:pt x="370" y="1"/>
                  </a:lnTo>
                  <a:lnTo>
                    <a:pt x="347" y="4"/>
                  </a:lnTo>
                  <a:lnTo>
                    <a:pt x="325" y="9"/>
                  </a:lnTo>
                  <a:lnTo>
                    <a:pt x="305" y="16"/>
                  </a:lnTo>
                  <a:lnTo>
                    <a:pt x="284" y="25"/>
                  </a:lnTo>
                  <a:lnTo>
                    <a:pt x="265" y="34"/>
                  </a:lnTo>
                  <a:lnTo>
                    <a:pt x="245" y="47"/>
                  </a:lnTo>
                  <a:lnTo>
                    <a:pt x="227" y="60"/>
                  </a:lnTo>
                  <a:lnTo>
                    <a:pt x="209" y="77"/>
                  </a:lnTo>
                  <a:lnTo>
                    <a:pt x="191" y="93"/>
                  </a:lnTo>
                  <a:lnTo>
                    <a:pt x="175" y="111"/>
                  </a:lnTo>
                  <a:lnTo>
                    <a:pt x="160" y="132"/>
                  </a:lnTo>
                  <a:lnTo>
                    <a:pt x="145" y="152"/>
                  </a:lnTo>
                  <a:lnTo>
                    <a:pt x="130" y="175"/>
                  </a:lnTo>
                  <a:lnTo>
                    <a:pt x="117" y="199"/>
                  </a:lnTo>
                  <a:lnTo>
                    <a:pt x="104" y="224"/>
                  </a:lnTo>
                  <a:lnTo>
                    <a:pt x="91" y="250"/>
                  </a:lnTo>
                  <a:lnTo>
                    <a:pt x="80" y="278"/>
                  </a:lnTo>
                  <a:lnTo>
                    <a:pt x="69" y="306"/>
                  </a:lnTo>
                  <a:lnTo>
                    <a:pt x="58" y="335"/>
                  </a:lnTo>
                  <a:lnTo>
                    <a:pt x="50" y="365"/>
                  </a:lnTo>
                  <a:lnTo>
                    <a:pt x="41" y="396"/>
                  </a:lnTo>
                  <a:lnTo>
                    <a:pt x="33" y="428"/>
                  </a:lnTo>
                  <a:lnTo>
                    <a:pt x="26" y="461"/>
                  </a:lnTo>
                  <a:lnTo>
                    <a:pt x="20" y="494"/>
                  </a:lnTo>
                  <a:lnTo>
                    <a:pt x="15" y="528"/>
                  </a:lnTo>
                  <a:lnTo>
                    <a:pt x="10" y="562"/>
                  </a:lnTo>
                  <a:lnTo>
                    <a:pt x="6" y="598"/>
                  </a:lnTo>
                  <a:lnTo>
                    <a:pt x="3" y="634"/>
                  </a:lnTo>
                  <a:lnTo>
                    <a:pt x="1" y="669"/>
                  </a:lnTo>
                  <a:lnTo>
                    <a:pt x="0" y="706"/>
                  </a:lnTo>
                  <a:lnTo>
                    <a:pt x="0" y="743"/>
                  </a:lnTo>
                  <a:lnTo>
                    <a:pt x="0" y="778"/>
                  </a:lnTo>
                  <a:lnTo>
                    <a:pt x="1" y="813"/>
                  </a:lnTo>
                  <a:lnTo>
                    <a:pt x="3" y="848"/>
                  </a:lnTo>
                  <a:lnTo>
                    <a:pt x="6" y="883"/>
                  </a:lnTo>
                  <a:lnTo>
                    <a:pt x="10" y="917"/>
                  </a:lnTo>
                  <a:lnTo>
                    <a:pt x="15" y="951"/>
                  </a:lnTo>
                  <a:lnTo>
                    <a:pt x="20" y="983"/>
                  </a:lnTo>
                  <a:lnTo>
                    <a:pt x="26" y="1016"/>
                  </a:lnTo>
                  <a:lnTo>
                    <a:pt x="33" y="1048"/>
                  </a:lnTo>
                  <a:lnTo>
                    <a:pt x="41" y="1079"/>
                  </a:lnTo>
                  <a:lnTo>
                    <a:pt x="50" y="1110"/>
                  </a:lnTo>
                  <a:lnTo>
                    <a:pt x="58" y="1139"/>
                  </a:lnTo>
                  <a:lnTo>
                    <a:pt x="69" y="1168"/>
                  </a:lnTo>
                  <a:lnTo>
                    <a:pt x="80" y="1196"/>
                  </a:lnTo>
                  <a:lnTo>
                    <a:pt x="91" y="1222"/>
                  </a:lnTo>
                  <a:lnTo>
                    <a:pt x="104" y="1248"/>
                  </a:lnTo>
                  <a:lnTo>
                    <a:pt x="117" y="1273"/>
                  </a:lnTo>
                  <a:lnTo>
                    <a:pt x="130" y="1297"/>
                  </a:lnTo>
                  <a:lnTo>
                    <a:pt x="145" y="1318"/>
                  </a:lnTo>
                  <a:lnTo>
                    <a:pt x="160" y="1340"/>
                  </a:lnTo>
                  <a:lnTo>
                    <a:pt x="175" y="1360"/>
                  </a:lnTo>
                  <a:lnTo>
                    <a:pt x="191" y="1378"/>
                  </a:lnTo>
                  <a:lnTo>
                    <a:pt x="209" y="1395"/>
                  </a:lnTo>
                  <a:lnTo>
                    <a:pt x="227" y="1410"/>
                  </a:lnTo>
                  <a:lnTo>
                    <a:pt x="245" y="1423"/>
                  </a:lnTo>
                  <a:lnTo>
                    <a:pt x="265" y="1435"/>
                  </a:lnTo>
                  <a:lnTo>
                    <a:pt x="284" y="1446"/>
                  </a:lnTo>
                  <a:lnTo>
                    <a:pt x="305" y="1455"/>
                  </a:lnTo>
                  <a:lnTo>
                    <a:pt x="325" y="1461"/>
                  </a:lnTo>
                  <a:lnTo>
                    <a:pt x="347" y="1467"/>
                  </a:lnTo>
                  <a:lnTo>
                    <a:pt x="370" y="1470"/>
                  </a:lnTo>
                  <a:lnTo>
                    <a:pt x="393" y="1471"/>
                  </a:lnTo>
                  <a:lnTo>
                    <a:pt x="414" y="1470"/>
                  </a:lnTo>
                  <a:lnTo>
                    <a:pt x="436" y="1467"/>
                  </a:lnTo>
                  <a:lnTo>
                    <a:pt x="456" y="1462"/>
                  </a:lnTo>
                  <a:lnTo>
                    <a:pt x="477" y="1457"/>
                  </a:lnTo>
                  <a:lnTo>
                    <a:pt x="497" y="1448"/>
                  </a:lnTo>
                  <a:lnTo>
                    <a:pt x="517" y="1439"/>
                  </a:lnTo>
                  <a:lnTo>
                    <a:pt x="536" y="1428"/>
                  </a:lnTo>
                  <a:lnTo>
                    <a:pt x="555" y="1414"/>
                  </a:lnTo>
                  <a:lnTo>
                    <a:pt x="573" y="1398"/>
                  </a:lnTo>
                  <a:lnTo>
                    <a:pt x="590" y="1381"/>
                  </a:lnTo>
                  <a:lnTo>
                    <a:pt x="608" y="1363"/>
                  </a:lnTo>
                  <a:lnTo>
                    <a:pt x="624" y="1341"/>
                  </a:lnTo>
                  <a:lnTo>
                    <a:pt x="640" y="1318"/>
                  </a:lnTo>
                  <a:lnTo>
                    <a:pt x="655" y="1294"/>
                  </a:lnTo>
                  <a:lnTo>
                    <a:pt x="669" y="1267"/>
                  </a:lnTo>
                  <a:lnTo>
                    <a:pt x="684" y="1237"/>
                  </a:lnTo>
                  <a:lnTo>
                    <a:pt x="684" y="1442"/>
                  </a:lnTo>
                  <a:lnTo>
                    <a:pt x="830" y="1442"/>
                  </a:lnTo>
                  <a:lnTo>
                    <a:pt x="83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4" name="Freeform 25"/>
            <p:cNvSpPr>
              <a:spLocks noChangeAspect="1"/>
            </p:cNvSpPr>
            <p:nvPr/>
          </p:nvSpPr>
          <p:spPr bwMode="black">
            <a:xfrm>
              <a:off x="4452" y="2150"/>
              <a:ext cx="42" cy="210"/>
            </a:xfrm>
            <a:custGeom>
              <a:avLst/>
              <a:gdLst>
                <a:gd name="T0" fmla="*/ 0 w 378"/>
                <a:gd name="T1" fmla="*/ 0 h 1893"/>
                <a:gd name="T2" fmla="*/ 0 w 378"/>
                <a:gd name="T3" fmla="*/ 0 h 1893"/>
                <a:gd name="T4" fmla="*/ 0 w 378"/>
                <a:gd name="T5" fmla="*/ 0 h 1893"/>
                <a:gd name="T6" fmla="*/ 0 w 378"/>
                <a:gd name="T7" fmla="*/ 0 h 1893"/>
                <a:gd name="T8" fmla="*/ 0 w 378"/>
                <a:gd name="T9" fmla="*/ 0 h 1893"/>
                <a:gd name="T10" fmla="*/ 0 w 378"/>
                <a:gd name="T11" fmla="*/ 0 h 1893"/>
                <a:gd name="T12" fmla="*/ 0 w 378"/>
                <a:gd name="T13" fmla="*/ 0 h 1893"/>
                <a:gd name="T14" fmla="*/ 0 w 378"/>
                <a:gd name="T15" fmla="*/ 0 h 1893"/>
                <a:gd name="T16" fmla="*/ 0 w 378"/>
                <a:gd name="T17" fmla="*/ 0 h 1893"/>
                <a:gd name="T18" fmla="*/ 0 w 378"/>
                <a:gd name="T19" fmla="*/ 0 h 1893"/>
                <a:gd name="T20" fmla="*/ 0 w 378"/>
                <a:gd name="T21" fmla="*/ 0 h 1893"/>
                <a:gd name="T22" fmla="*/ 0 w 378"/>
                <a:gd name="T23" fmla="*/ 0 h 1893"/>
                <a:gd name="T24" fmla="*/ 0 w 378"/>
                <a:gd name="T25" fmla="*/ 0 h 18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8" h="1893">
                  <a:moveTo>
                    <a:pt x="233" y="1893"/>
                  </a:moveTo>
                  <a:lnTo>
                    <a:pt x="87" y="1893"/>
                  </a:lnTo>
                  <a:lnTo>
                    <a:pt x="87" y="713"/>
                  </a:lnTo>
                  <a:lnTo>
                    <a:pt x="0" y="713"/>
                  </a:lnTo>
                  <a:lnTo>
                    <a:pt x="0" y="495"/>
                  </a:lnTo>
                  <a:lnTo>
                    <a:pt x="87" y="495"/>
                  </a:lnTo>
                  <a:lnTo>
                    <a:pt x="87" y="0"/>
                  </a:lnTo>
                  <a:lnTo>
                    <a:pt x="233" y="0"/>
                  </a:lnTo>
                  <a:lnTo>
                    <a:pt x="233" y="495"/>
                  </a:lnTo>
                  <a:lnTo>
                    <a:pt x="378" y="495"/>
                  </a:lnTo>
                  <a:lnTo>
                    <a:pt x="378" y="713"/>
                  </a:lnTo>
                  <a:lnTo>
                    <a:pt x="233" y="713"/>
                  </a:lnTo>
                  <a:lnTo>
                    <a:pt x="233" y="18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5" name="Freeform 26"/>
            <p:cNvSpPr>
              <a:spLocks noChangeAspect="1" noEditPoints="1"/>
            </p:cNvSpPr>
            <p:nvPr/>
          </p:nvSpPr>
          <p:spPr bwMode="black">
            <a:xfrm>
              <a:off x="4500" y="2200"/>
              <a:ext cx="97" cy="164"/>
            </a:xfrm>
            <a:custGeom>
              <a:avLst/>
              <a:gdLst>
                <a:gd name="T0" fmla="*/ 0 w 874"/>
                <a:gd name="T1" fmla="*/ 0 h 1471"/>
                <a:gd name="T2" fmla="*/ 0 w 874"/>
                <a:gd name="T3" fmla="*/ 0 h 1471"/>
                <a:gd name="T4" fmla="*/ 0 w 874"/>
                <a:gd name="T5" fmla="*/ 0 h 1471"/>
                <a:gd name="T6" fmla="*/ 0 w 874"/>
                <a:gd name="T7" fmla="*/ 0 h 1471"/>
                <a:gd name="T8" fmla="*/ 0 w 874"/>
                <a:gd name="T9" fmla="*/ 0 h 1471"/>
                <a:gd name="T10" fmla="*/ 0 w 874"/>
                <a:gd name="T11" fmla="*/ 0 h 1471"/>
                <a:gd name="T12" fmla="*/ 0 w 874"/>
                <a:gd name="T13" fmla="*/ 0 h 1471"/>
                <a:gd name="T14" fmla="*/ 0 w 874"/>
                <a:gd name="T15" fmla="*/ 0 h 1471"/>
                <a:gd name="T16" fmla="*/ 0 w 874"/>
                <a:gd name="T17" fmla="*/ 0 h 1471"/>
                <a:gd name="T18" fmla="*/ 0 w 874"/>
                <a:gd name="T19" fmla="*/ 0 h 1471"/>
                <a:gd name="T20" fmla="*/ 0 w 874"/>
                <a:gd name="T21" fmla="*/ 0 h 1471"/>
                <a:gd name="T22" fmla="*/ 0 w 874"/>
                <a:gd name="T23" fmla="*/ 0 h 1471"/>
                <a:gd name="T24" fmla="*/ 0 w 874"/>
                <a:gd name="T25" fmla="*/ 0 h 1471"/>
                <a:gd name="T26" fmla="*/ 0 w 874"/>
                <a:gd name="T27" fmla="*/ 0 h 1471"/>
                <a:gd name="T28" fmla="*/ 0 w 874"/>
                <a:gd name="T29" fmla="*/ 0 h 1471"/>
                <a:gd name="T30" fmla="*/ 0 w 874"/>
                <a:gd name="T31" fmla="*/ 0 h 1471"/>
                <a:gd name="T32" fmla="*/ 0 w 874"/>
                <a:gd name="T33" fmla="*/ 0 h 1471"/>
                <a:gd name="T34" fmla="*/ 0 w 874"/>
                <a:gd name="T35" fmla="*/ 0 h 1471"/>
                <a:gd name="T36" fmla="*/ 0 w 874"/>
                <a:gd name="T37" fmla="*/ 0 h 1471"/>
                <a:gd name="T38" fmla="*/ 0 w 874"/>
                <a:gd name="T39" fmla="*/ 0 h 1471"/>
                <a:gd name="T40" fmla="*/ 0 w 874"/>
                <a:gd name="T41" fmla="*/ 0 h 1471"/>
                <a:gd name="T42" fmla="*/ 0 w 874"/>
                <a:gd name="T43" fmla="*/ 0 h 1471"/>
                <a:gd name="T44" fmla="*/ 0 w 874"/>
                <a:gd name="T45" fmla="*/ 0 h 1471"/>
                <a:gd name="T46" fmla="*/ 0 w 874"/>
                <a:gd name="T47" fmla="*/ 0 h 1471"/>
                <a:gd name="T48" fmla="*/ 0 w 874"/>
                <a:gd name="T49" fmla="*/ 0 h 1471"/>
                <a:gd name="T50" fmla="*/ 0 w 874"/>
                <a:gd name="T51" fmla="*/ 0 h 1471"/>
                <a:gd name="T52" fmla="*/ 0 w 874"/>
                <a:gd name="T53" fmla="*/ 0 h 1471"/>
                <a:gd name="T54" fmla="*/ 0 w 874"/>
                <a:gd name="T55" fmla="*/ 0 h 1471"/>
                <a:gd name="T56" fmla="*/ 0 w 874"/>
                <a:gd name="T57" fmla="*/ 0 h 1471"/>
                <a:gd name="T58" fmla="*/ 0 w 874"/>
                <a:gd name="T59" fmla="*/ 0 h 1471"/>
                <a:gd name="T60" fmla="*/ 0 w 874"/>
                <a:gd name="T61" fmla="*/ 0 h 1471"/>
                <a:gd name="T62" fmla="*/ 0 w 874"/>
                <a:gd name="T63" fmla="*/ 0 h 1471"/>
                <a:gd name="T64" fmla="*/ 0 w 874"/>
                <a:gd name="T65" fmla="*/ 0 h 1471"/>
                <a:gd name="T66" fmla="*/ 0 w 874"/>
                <a:gd name="T67" fmla="*/ 0 h 1471"/>
                <a:gd name="T68" fmla="*/ 0 w 874"/>
                <a:gd name="T69" fmla="*/ 0 h 1471"/>
                <a:gd name="T70" fmla="*/ 0 w 874"/>
                <a:gd name="T71" fmla="*/ 0 h 1471"/>
                <a:gd name="T72" fmla="*/ 0 w 874"/>
                <a:gd name="T73" fmla="*/ 0 h 1471"/>
                <a:gd name="T74" fmla="*/ 0 w 874"/>
                <a:gd name="T75" fmla="*/ 0 h 1471"/>
                <a:gd name="T76" fmla="*/ 0 w 874"/>
                <a:gd name="T77" fmla="*/ 0 h 1471"/>
                <a:gd name="T78" fmla="*/ 0 w 874"/>
                <a:gd name="T79" fmla="*/ 0 h 1471"/>
                <a:gd name="T80" fmla="*/ 0 w 874"/>
                <a:gd name="T81" fmla="*/ 0 h 1471"/>
                <a:gd name="T82" fmla="*/ 0 w 874"/>
                <a:gd name="T83" fmla="*/ 0 h 1471"/>
                <a:gd name="T84" fmla="*/ 0 w 874"/>
                <a:gd name="T85" fmla="*/ 0 h 1471"/>
                <a:gd name="T86" fmla="*/ 0 w 874"/>
                <a:gd name="T87" fmla="*/ 0 h 1471"/>
                <a:gd name="T88" fmla="*/ 0 w 874"/>
                <a:gd name="T89" fmla="*/ 0 h 1471"/>
                <a:gd name="T90" fmla="*/ 0 w 874"/>
                <a:gd name="T91" fmla="*/ 0 h 1471"/>
                <a:gd name="T92" fmla="*/ 0 w 874"/>
                <a:gd name="T93" fmla="*/ 0 h 1471"/>
                <a:gd name="T94" fmla="*/ 0 w 874"/>
                <a:gd name="T95" fmla="*/ 0 h 1471"/>
                <a:gd name="T96" fmla="*/ 0 w 874"/>
                <a:gd name="T97" fmla="*/ 0 h 1471"/>
                <a:gd name="T98" fmla="*/ 0 w 874"/>
                <a:gd name="T99" fmla="*/ 0 h 1471"/>
                <a:gd name="T100" fmla="*/ 0 w 874"/>
                <a:gd name="T101" fmla="*/ 0 h 147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74" h="1471">
                  <a:moveTo>
                    <a:pt x="437" y="218"/>
                  </a:moveTo>
                  <a:lnTo>
                    <a:pt x="453" y="219"/>
                  </a:lnTo>
                  <a:lnTo>
                    <a:pt x="469" y="222"/>
                  </a:lnTo>
                  <a:lnTo>
                    <a:pt x="484" y="225"/>
                  </a:lnTo>
                  <a:lnTo>
                    <a:pt x="501" y="229"/>
                  </a:lnTo>
                  <a:lnTo>
                    <a:pt x="515" y="236"/>
                  </a:lnTo>
                  <a:lnTo>
                    <a:pt x="530" y="243"/>
                  </a:lnTo>
                  <a:lnTo>
                    <a:pt x="544" y="252"/>
                  </a:lnTo>
                  <a:lnTo>
                    <a:pt x="558" y="262"/>
                  </a:lnTo>
                  <a:lnTo>
                    <a:pt x="572" y="272"/>
                  </a:lnTo>
                  <a:lnTo>
                    <a:pt x="585" y="284"/>
                  </a:lnTo>
                  <a:lnTo>
                    <a:pt x="598" y="297"/>
                  </a:lnTo>
                  <a:lnTo>
                    <a:pt x="610" y="311"/>
                  </a:lnTo>
                  <a:lnTo>
                    <a:pt x="622" y="327"/>
                  </a:lnTo>
                  <a:lnTo>
                    <a:pt x="634" y="343"/>
                  </a:lnTo>
                  <a:lnTo>
                    <a:pt x="644" y="359"/>
                  </a:lnTo>
                  <a:lnTo>
                    <a:pt x="655" y="376"/>
                  </a:lnTo>
                  <a:lnTo>
                    <a:pt x="665" y="396"/>
                  </a:lnTo>
                  <a:lnTo>
                    <a:pt x="675" y="414"/>
                  </a:lnTo>
                  <a:lnTo>
                    <a:pt x="683" y="435"/>
                  </a:lnTo>
                  <a:lnTo>
                    <a:pt x="692" y="455"/>
                  </a:lnTo>
                  <a:lnTo>
                    <a:pt x="700" y="477"/>
                  </a:lnTo>
                  <a:lnTo>
                    <a:pt x="707" y="499"/>
                  </a:lnTo>
                  <a:lnTo>
                    <a:pt x="714" y="521"/>
                  </a:lnTo>
                  <a:lnTo>
                    <a:pt x="719" y="544"/>
                  </a:lnTo>
                  <a:lnTo>
                    <a:pt x="724" y="568"/>
                  </a:lnTo>
                  <a:lnTo>
                    <a:pt x="729" y="592"/>
                  </a:lnTo>
                  <a:lnTo>
                    <a:pt x="733" y="616"/>
                  </a:lnTo>
                  <a:lnTo>
                    <a:pt x="736" y="640"/>
                  </a:lnTo>
                  <a:lnTo>
                    <a:pt x="740" y="666"/>
                  </a:lnTo>
                  <a:lnTo>
                    <a:pt x="741" y="691"/>
                  </a:lnTo>
                  <a:lnTo>
                    <a:pt x="742" y="717"/>
                  </a:lnTo>
                  <a:lnTo>
                    <a:pt x="743" y="743"/>
                  </a:lnTo>
                  <a:lnTo>
                    <a:pt x="742" y="768"/>
                  </a:lnTo>
                  <a:lnTo>
                    <a:pt x="741" y="794"/>
                  </a:lnTo>
                  <a:lnTo>
                    <a:pt x="740" y="819"/>
                  </a:lnTo>
                  <a:lnTo>
                    <a:pt x="736" y="844"/>
                  </a:lnTo>
                  <a:lnTo>
                    <a:pt x="733" y="868"/>
                  </a:lnTo>
                  <a:lnTo>
                    <a:pt x="729" y="892"/>
                  </a:lnTo>
                  <a:lnTo>
                    <a:pt x="724" y="916"/>
                  </a:lnTo>
                  <a:lnTo>
                    <a:pt x="719" y="939"/>
                  </a:lnTo>
                  <a:lnTo>
                    <a:pt x="714" y="961"/>
                  </a:lnTo>
                  <a:lnTo>
                    <a:pt x="707" y="983"/>
                  </a:lnTo>
                  <a:lnTo>
                    <a:pt x="700" y="1005"/>
                  </a:lnTo>
                  <a:lnTo>
                    <a:pt x="692" y="1025"/>
                  </a:lnTo>
                  <a:lnTo>
                    <a:pt x="683" y="1046"/>
                  </a:lnTo>
                  <a:lnTo>
                    <a:pt x="675" y="1064"/>
                  </a:lnTo>
                  <a:lnTo>
                    <a:pt x="665" y="1084"/>
                  </a:lnTo>
                  <a:lnTo>
                    <a:pt x="655" y="1101"/>
                  </a:lnTo>
                  <a:lnTo>
                    <a:pt x="644" y="1118"/>
                  </a:lnTo>
                  <a:lnTo>
                    <a:pt x="634" y="1135"/>
                  </a:lnTo>
                  <a:lnTo>
                    <a:pt x="622" y="1150"/>
                  </a:lnTo>
                  <a:lnTo>
                    <a:pt x="610" y="1164"/>
                  </a:lnTo>
                  <a:lnTo>
                    <a:pt x="598" y="1177"/>
                  </a:lnTo>
                  <a:lnTo>
                    <a:pt x="585" y="1190"/>
                  </a:lnTo>
                  <a:lnTo>
                    <a:pt x="572" y="1201"/>
                  </a:lnTo>
                  <a:lnTo>
                    <a:pt x="558" y="1211"/>
                  </a:lnTo>
                  <a:lnTo>
                    <a:pt x="544" y="1221"/>
                  </a:lnTo>
                  <a:lnTo>
                    <a:pt x="530" y="1229"/>
                  </a:lnTo>
                  <a:lnTo>
                    <a:pt x="515" y="1236"/>
                  </a:lnTo>
                  <a:lnTo>
                    <a:pt x="501" y="1242"/>
                  </a:lnTo>
                  <a:lnTo>
                    <a:pt x="484" y="1246"/>
                  </a:lnTo>
                  <a:lnTo>
                    <a:pt x="469" y="1249"/>
                  </a:lnTo>
                  <a:lnTo>
                    <a:pt x="453" y="1251"/>
                  </a:lnTo>
                  <a:lnTo>
                    <a:pt x="437" y="1252"/>
                  </a:lnTo>
                  <a:lnTo>
                    <a:pt x="420" y="1251"/>
                  </a:lnTo>
                  <a:lnTo>
                    <a:pt x="404" y="1249"/>
                  </a:lnTo>
                  <a:lnTo>
                    <a:pt x="389" y="1246"/>
                  </a:lnTo>
                  <a:lnTo>
                    <a:pt x="374" y="1242"/>
                  </a:lnTo>
                  <a:lnTo>
                    <a:pt x="359" y="1236"/>
                  </a:lnTo>
                  <a:lnTo>
                    <a:pt x="345" y="1229"/>
                  </a:lnTo>
                  <a:lnTo>
                    <a:pt x="331" y="1221"/>
                  </a:lnTo>
                  <a:lnTo>
                    <a:pt x="318" y="1211"/>
                  </a:lnTo>
                  <a:lnTo>
                    <a:pt x="305" y="1201"/>
                  </a:lnTo>
                  <a:lnTo>
                    <a:pt x="292" y="1190"/>
                  </a:lnTo>
                  <a:lnTo>
                    <a:pt x="280" y="1177"/>
                  </a:lnTo>
                  <a:lnTo>
                    <a:pt x="268" y="1164"/>
                  </a:lnTo>
                  <a:lnTo>
                    <a:pt x="256" y="1150"/>
                  </a:lnTo>
                  <a:lnTo>
                    <a:pt x="245" y="1135"/>
                  </a:lnTo>
                  <a:lnTo>
                    <a:pt x="236" y="1118"/>
                  </a:lnTo>
                  <a:lnTo>
                    <a:pt x="226" y="1101"/>
                  </a:lnTo>
                  <a:lnTo>
                    <a:pt x="216" y="1084"/>
                  </a:lnTo>
                  <a:lnTo>
                    <a:pt x="207" y="1064"/>
                  </a:lnTo>
                  <a:lnTo>
                    <a:pt x="200" y="1046"/>
                  </a:lnTo>
                  <a:lnTo>
                    <a:pt x="191" y="1025"/>
                  </a:lnTo>
                  <a:lnTo>
                    <a:pt x="185" y="1005"/>
                  </a:lnTo>
                  <a:lnTo>
                    <a:pt x="178" y="983"/>
                  </a:lnTo>
                  <a:lnTo>
                    <a:pt x="172" y="961"/>
                  </a:lnTo>
                  <a:lnTo>
                    <a:pt x="166" y="939"/>
                  </a:lnTo>
                  <a:lnTo>
                    <a:pt x="162" y="916"/>
                  </a:lnTo>
                  <a:lnTo>
                    <a:pt x="158" y="892"/>
                  </a:lnTo>
                  <a:lnTo>
                    <a:pt x="154" y="868"/>
                  </a:lnTo>
                  <a:lnTo>
                    <a:pt x="151" y="844"/>
                  </a:lnTo>
                  <a:lnTo>
                    <a:pt x="149" y="819"/>
                  </a:lnTo>
                  <a:lnTo>
                    <a:pt x="147" y="794"/>
                  </a:lnTo>
                  <a:lnTo>
                    <a:pt x="146" y="768"/>
                  </a:lnTo>
                  <a:lnTo>
                    <a:pt x="146" y="743"/>
                  </a:lnTo>
                  <a:lnTo>
                    <a:pt x="146" y="717"/>
                  </a:lnTo>
                  <a:lnTo>
                    <a:pt x="147" y="691"/>
                  </a:lnTo>
                  <a:lnTo>
                    <a:pt x="149" y="666"/>
                  </a:lnTo>
                  <a:lnTo>
                    <a:pt x="151" y="640"/>
                  </a:lnTo>
                  <a:lnTo>
                    <a:pt x="154" y="616"/>
                  </a:lnTo>
                  <a:lnTo>
                    <a:pt x="158" y="592"/>
                  </a:lnTo>
                  <a:lnTo>
                    <a:pt x="162" y="568"/>
                  </a:lnTo>
                  <a:lnTo>
                    <a:pt x="166" y="544"/>
                  </a:lnTo>
                  <a:lnTo>
                    <a:pt x="172" y="521"/>
                  </a:lnTo>
                  <a:lnTo>
                    <a:pt x="178" y="499"/>
                  </a:lnTo>
                  <a:lnTo>
                    <a:pt x="185" y="477"/>
                  </a:lnTo>
                  <a:lnTo>
                    <a:pt x="191" y="455"/>
                  </a:lnTo>
                  <a:lnTo>
                    <a:pt x="200" y="435"/>
                  </a:lnTo>
                  <a:lnTo>
                    <a:pt x="207" y="414"/>
                  </a:lnTo>
                  <a:lnTo>
                    <a:pt x="216" y="396"/>
                  </a:lnTo>
                  <a:lnTo>
                    <a:pt x="226" y="376"/>
                  </a:lnTo>
                  <a:lnTo>
                    <a:pt x="236" y="359"/>
                  </a:lnTo>
                  <a:lnTo>
                    <a:pt x="245" y="343"/>
                  </a:lnTo>
                  <a:lnTo>
                    <a:pt x="256" y="327"/>
                  </a:lnTo>
                  <a:lnTo>
                    <a:pt x="268" y="311"/>
                  </a:lnTo>
                  <a:lnTo>
                    <a:pt x="280" y="297"/>
                  </a:lnTo>
                  <a:lnTo>
                    <a:pt x="292" y="284"/>
                  </a:lnTo>
                  <a:lnTo>
                    <a:pt x="305" y="272"/>
                  </a:lnTo>
                  <a:lnTo>
                    <a:pt x="318" y="262"/>
                  </a:lnTo>
                  <a:lnTo>
                    <a:pt x="331" y="252"/>
                  </a:lnTo>
                  <a:lnTo>
                    <a:pt x="345" y="243"/>
                  </a:lnTo>
                  <a:lnTo>
                    <a:pt x="359" y="236"/>
                  </a:lnTo>
                  <a:lnTo>
                    <a:pt x="374" y="229"/>
                  </a:lnTo>
                  <a:lnTo>
                    <a:pt x="389" y="225"/>
                  </a:lnTo>
                  <a:lnTo>
                    <a:pt x="404" y="222"/>
                  </a:lnTo>
                  <a:lnTo>
                    <a:pt x="420" y="219"/>
                  </a:lnTo>
                  <a:lnTo>
                    <a:pt x="437" y="218"/>
                  </a:lnTo>
                  <a:close/>
                  <a:moveTo>
                    <a:pt x="437" y="1471"/>
                  </a:moveTo>
                  <a:lnTo>
                    <a:pt x="459" y="1470"/>
                  </a:lnTo>
                  <a:lnTo>
                    <a:pt x="482" y="1467"/>
                  </a:lnTo>
                  <a:lnTo>
                    <a:pt x="505" y="1462"/>
                  </a:lnTo>
                  <a:lnTo>
                    <a:pt x="526" y="1456"/>
                  </a:lnTo>
                  <a:lnTo>
                    <a:pt x="548" y="1448"/>
                  </a:lnTo>
                  <a:lnTo>
                    <a:pt x="569" y="1439"/>
                  </a:lnTo>
                  <a:lnTo>
                    <a:pt x="589" y="1427"/>
                  </a:lnTo>
                  <a:lnTo>
                    <a:pt x="610" y="1414"/>
                  </a:lnTo>
                  <a:lnTo>
                    <a:pt x="629" y="1400"/>
                  </a:lnTo>
                  <a:lnTo>
                    <a:pt x="648" y="1383"/>
                  </a:lnTo>
                  <a:lnTo>
                    <a:pt x="666" y="1366"/>
                  </a:lnTo>
                  <a:lnTo>
                    <a:pt x="683" y="1348"/>
                  </a:lnTo>
                  <a:lnTo>
                    <a:pt x="701" y="1327"/>
                  </a:lnTo>
                  <a:lnTo>
                    <a:pt x="717" y="1307"/>
                  </a:lnTo>
                  <a:lnTo>
                    <a:pt x="733" y="1284"/>
                  </a:lnTo>
                  <a:lnTo>
                    <a:pt x="748" y="1259"/>
                  </a:lnTo>
                  <a:lnTo>
                    <a:pt x="762" y="1234"/>
                  </a:lnTo>
                  <a:lnTo>
                    <a:pt x="775" y="1208"/>
                  </a:lnTo>
                  <a:lnTo>
                    <a:pt x="788" y="1181"/>
                  </a:lnTo>
                  <a:lnTo>
                    <a:pt x="800" y="1152"/>
                  </a:lnTo>
                  <a:lnTo>
                    <a:pt x="812" y="1123"/>
                  </a:lnTo>
                  <a:lnTo>
                    <a:pt x="822" y="1092"/>
                  </a:lnTo>
                  <a:lnTo>
                    <a:pt x="832" y="1061"/>
                  </a:lnTo>
                  <a:lnTo>
                    <a:pt x="840" y="1029"/>
                  </a:lnTo>
                  <a:lnTo>
                    <a:pt x="848" y="995"/>
                  </a:lnTo>
                  <a:lnTo>
                    <a:pt x="854" y="961"/>
                  </a:lnTo>
                  <a:lnTo>
                    <a:pt x="860" y="927"/>
                  </a:lnTo>
                  <a:lnTo>
                    <a:pt x="865" y="891"/>
                  </a:lnTo>
                  <a:lnTo>
                    <a:pt x="868" y="854"/>
                  </a:lnTo>
                  <a:lnTo>
                    <a:pt x="872" y="818"/>
                  </a:lnTo>
                  <a:lnTo>
                    <a:pt x="873" y="781"/>
                  </a:lnTo>
                  <a:lnTo>
                    <a:pt x="874" y="743"/>
                  </a:lnTo>
                  <a:lnTo>
                    <a:pt x="873" y="704"/>
                  </a:lnTo>
                  <a:lnTo>
                    <a:pt x="872" y="667"/>
                  </a:lnTo>
                  <a:lnTo>
                    <a:pt x="868" y="631"/>
                  </a:lnTo>
                  <a:lnTo>
                    <a:pt x="865" y="594"/>
                  </a:lnTo>
                  <a:lnTo>
                    <a:pt x="860" y="558"/>
                  </a:lnTo>
                  <a:lnTo>
                    <a:pt x="854" y="522"/>
                  </a:lnTo>
                  <a:lnTo>
                    <a:pt x="848" y="489"/>
                  </a:lnTo>
                  <a:lnTo>
                    <a:pt x="840" y="454"/>
                  </a:lnTo>
                  <a:lnTo>
                    <a:pt x="832" y="422"/>
                  </a:lnTo>
                  <a:lnTo>
                    <a:pt x="822" y="389"/>
                  </a:lnTo>
                  <a:lnTo>
                    <a:pt x="812" y="359"/>
                  </a:lnTo>
                  <a:lnTo>
                    <a:pt x="800" y="329"/>
                  </a:lnTo>
                  <a:lnTo>
                    <a:pt x="788" y="300"/>
                  </a:lnTo>
                  <a:lnTo>
                    <a:pt x="775" y="271"/>
                  </a:lnTo>
                  <a:lnTo>
                    <a:pt x="762" y="244"/>
                  </a:lnTo>
                  <a:lnTo>
                    <a:pt x="748" y="218"/>
                  </a:lnTo>
                  <a:lnTo>
                    <a:pt x="733" y="194"/>
                  </a:lnTo>
                  <a:lnTo>
                    <a:pt x="717" y="171"/>
                  </a:lnTo>
                  <a:lnTo>
                    <a:pt x="701" y="148"/>
                  </a:lnTo>
                  <a:lnTo>
                    <a:pt x="683" y="128"/>
                  </a:lnTo>
                  <a:lnTo>
                    <a:pt x="666" y="108"/>
                  </a:lnTo>
                  <a:lnTo>
                    <a:pt x="648" y="90"/>
                  </a:lnTo>
                  <a:lnTo>
                    <a:pt x="629" y="73"/>
                  </a:lnTo>
                  <a:lnTo>
                    <a:pt x="610" y="58"/>
                  </a:lnTo>
                  <a:lnTo>
                    <a:pt x="589" y="45"/>
                  </a:lnTo>
                  <a:lnTo>
                    <a:pt x="569" y="33"/>
                  </a:lnTo>
                  <a:lnTo>
                    <a:pt x="548" y="24"/>
                  </a:lnTo>
                  <a:lnTo>
                    <a:pt x="526" y="15"/>
                  </a:lnTo>
                  <a:lnTo>
                    <a:pt x="505" y="9"/>
                  </a:lnTo>
                  <a:lnTo>
                    <a:pt x="482" y="4"/>
                  </a:lnTo>
                  <a:lnTo>
                    <a:pt x="459" y="1"/>
                  </a:lnTo>
                  <a:lnTo>
                    <a:pt x="437" y="0"/>
                  </a:lnTo>
                  <a:lnTo>
                    <a:pt x="414" y="1"/>
                  </a:lnTo>
                  <a:lnTo>
                    <a:pt x="391" y="4"/>
                  </a:lnTo>
                  <a:lnTo>
                    <a:pt x="369" y="9"/>
                  </a:lnTo>
                  <a:lnTo>
                    <a:pt x="347" y="15"/>
                  </a:lnTo>
                  <a:lnTo>
                    <a:pt x="325" y="24"/>
                  </a:lnTo>
                  <a:lnTo>
                    <a:pt x="305" y="33"/>
                  </a:lnTo>
                  <a:lnTo>
                    <a:pt x="284" y="45"/>
                  </a:lnTo>
                  <a:lnTo>
                    <a:pt x="264" y="58"/>
                  </a:lnTo>
                  <a:lnTo>
                    <a:pt x="244" y="73"/>
                  </a:lnTo>
                  <a:lnTo>
                    <a:pt x="226" y="90"/>
                  </a:lnTo>
                  <a:lnTo>
                    <a:pt x="207" y="108"/>
                  </a:lnTo>
                  <a:lnTo>
                    <a:pt x="190" y="128"/>
                  </a:lnTo>
                  <a:lnTo>
                    <a:pt x="173" y="148"/>
                  </a:lnTo>
                  <a:lnTo>
                    <a:pt x="157" y="171"/>
                  </a:lnTo>
                  <a:lnTo>
                    <a:pt x="140" y="194"/>
                  </a:lnTo>
                  <a:lnTo>
                    <a:pt x="125" y="218"/>
                  </a:lnTo>
                  <a:lnTo>
                    <a:pt x="111" y="244"/>
                  </a:lnTo>
                  <a:lnTo>
                    <a:pt x="98" y="271"/>
                  </a:lnTo>
                  <a:lnTo>
                    <a:pt x="85" y="300"/>
                  </a:lnTo>
                  <a:lnTo>
                    <a:pt x="73" y="329"/>
                  </a:lnTo>
                  <a:lnTo>
                    <a:pt x="61" y="359"/>
                  </a:lnTo>
                  <a:lnTo>
                    <a:pt x="52" y="389"/>
                  </a:lnTo>
                  <a:lnTo>
                    <a:pt x="42" y="422"/>
                  </a:lnTo>
                  <a:lnTo>
                    <a:pt x="33" y="454"/>
                  </a:lnTo>
                  <a:lnTo>
                    <a:pt x="26" y="489"/>
                  </a:lnTo>
                  <a:lnTo>
                    <a:pt x="19" y="522"/>
                  </a:lnTo>
                  <a:lnTo>
                    <a:pt x="14" y="558"/>
                  </a:lnTo>
                  <a:lnTo>
                    <a:pt x="8" y="594"/>
                  </a:lnTo>
                  <a:lnTo>
                    <a:pt x="5" y="631"/>
                  </a:lnTo>
                  <a:lnTo>
                    <a:pt x="2" y="667"/>
                  </a:lnTo>
                  <a:lnTo>
                    <a:pt x="1" y="704"/>
                  </a:lnTo>
                  <a:lnTo>
                    <a:pt x="0" y="743"/>
                  </a:lnTo>
                  <a:lnTo>
                    <a:pt x="1" y="781"/>
                  </a:lnTo>
                  <a:lnTo>
                    <a:pt x="2" y="818"/>
                  </a:lnTo>
                  <a:lnTo>
                    <a:pt x="5" y="854"/>
                  </a:lnTo>
                  <a:lnTo>
                    <a:pt x="8" y="891"/>
                  </a:lnTo>
                  <a:lnTo>
                    <a:pt x="14" y="927"/>
                  </a:lnTo>
                  <a:lnTo>
                    <a:pt x="19" y="961"/>
                  </a:lnTo>
                  <a:lnTo>
                    <a:pt x="26" y="995"/>
                  </a:lnTo>
                  <a:lnTo>
                    <a:pt x="33" y="1029"/>
                  </a:lnTo>
                  <a:lnTo>
                    <a:pt x="42" y="1061"/>
                  </a:lnTo>
                  <a:lnTo>
                    <a:pt x="52" y="1092"/>
                  </a:lnTo>
                  <a:lnTo>
                    <a:pt x="61" y="1123"/>
                  </a:lnTo>
                  <a:lnTo>
                    <a:pt x="73" y="1152"/>
                  </a:lnTo>
                  <a:lnTo>
                    <a:pt x="85" y="1181"/>
                  </a:lnTo>
                  <a:lnTo>
                    <a:pt x="98" y="1208"/>
                  </a:lnTo>
                  <a:lnTo>
                    <a:pt x="111" y="1234"/>
                  </a:lnTo>
                  <a:lnTo>
                    <a:pt x="125" y="1259"/>
                  </a:lnTo>
                  <a:lnTo>
                    <a:pt x="140" y="1284"/>
                  </a:lnTo>
                  <a:lnTo>
                    <a:pt x="157" y="1307"/>
                  </a:lnTo>
                  <a:lnTo>
                    <a:pt x="173" y="1327"/>
                  </a:lnTo>
                  <a:lnTo>
                    <a:pt x="190" y="1348"/>
                  </a:lnTo>
                  <a:lnTo>
                    <a:pt x="207" y="1366"/>
                  </a:lnTo>
                  <a:lnTo>
                    <a:pt x="226" y="1383"/>
                  </a:lnTo>
                  <a:lnTo>
                    <a:pt x="244" y="1400"/>
                  </a:lnTo>
                  <a:lnTo>
                    <a:pt x="264" y="1414"/>
                  </a:lnTo>
                  <a:lnTo>
                    <a:pt x="284" y="1427"/>
                  </a:lnTo>
                  <a:lnTo>
                    <a:pt x="305" y="1439"/>
                  </a:lnTo>
                  <a:lnTo>
                    <a:pt x="325" y="1448"/>
                  </a:lnTo>
                  <a:lnTo>
                    <a:pt x="347" y="1456"/>
                  </a:lnTo>
                  <a:lnTo>
                    <a:pt x="369" y="1462"/>
                  </a:lnTo>
                  <a:lnTo>
                    <a:pt x="391" y="1467"/>
                  </a:lnTo>
                  <a:lnTo>
                    <a:pt x="414" y="1470"/>
                  </a:lnTo>
                  <a:lnTo>
                    <a:pt x="437" y="1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6" name="Freeform 27"/>
            <p:cNvSpPr>
              <a:spLocks noChangeAspect="1"/>
            </p:cNvSpPr>
            <p:nvPr/>
          </p:nvSpPr>
          <p:spPr bwMode="black">
            <a:xfrm>
              <a:off x="4618" y="2200"/>
              <a:ext cx="52" cy="160"/>
            </a:xfrm>
            <a:custGeom>
              <a:avLst/>
              <a:gdLst>
                <a:gd name="T0" fmla="*/ 0 w 466"/>
                <a:gd name="T1" fmla="*/ 0 h 1442"/>
                <a:gd name="T2" fmla="*/ 0 w 466"/>
                <a:gd name="T3" fmla="*/ 0 h 1442"/>
                <a:gd name="T4" fmla="*/ 0 w 466"/>
                <a:gd name="T5" fmla="*/ 0 h 1442"/>
                <a:gd name="T6" fmla="*/ 0 w 466"/>
                <a:gd name="T7" fmla="*/ 0 h 1442"/>
                <a:gd name="T8" fmla="*/ 0 w 466"/>
                <a:gd name="T9" fmla="*/ 0 h 1442"/>
                <a:gd name="T10" fmla="*/ 0 w 466"/>
                <a:gd name="T11" fmla="*/ 0 h 1442"/>
                <a:gd name="T12" fmla="*/ 0 w 466"/>
                <a:gd name="T13" fmla="*/ 0 h 1442"/>
                <a:gd name="T14" fmla="*/ 0 w 466"/>
                <a:gd name="T15" fmla="*/ 0 h 1442"/>
                <a:gd name="T16" fmla="*/ 0 w 466"/>
                <a:gd name="T17" fmla="*/ 0 h 1442"/>
                <a:gd name="T18" fmla="*/ 0 w 466"/>
                <a:gd name="T19" fmla="*/ 0 h 1442"/>
                <a:gd name="T20" fmla="*/ 0 w 466"/>
                <a:gd name="T21" fmla="*/ 0 h 1442"/>
                <a:gd name="T22" fmla="*/ 0 w 466"/>
                <a:gd name="T23" fmla="*/ 0 h 1442"/>
                <a:gd name="T24" fmla="*/ 0 w 466"/>
                <a:gd name="T25" fmla="*/ 0 h 1442"/>
                <a:gd name="T26" fmla="*/ 0 w 466"/>
                <a:gd name="T27" fmla="*/ 0 h 1442"/>
                <a:gd name="T28" fmla="*/ 0 w 466"/>
                <a:gd name="T29" fmla="*/ 0 h 1442"/>
                <a:gd name="T30" fmla="*/ 0 w 466"/>
                <a:gd name="T31" fmla="*/ 0 h 1442"/>
                <a:gd name="T32" fmla="*/ 0 w 466"/>
                <a:gd name="T33" fmla="*/ 0 h 1442"/>
                <a:gd name="T34" fmla="*/ 0 w 466"/>
                <a:gd name="T35" fmla="*/ 0 h 1442"/>
                <a:gd name="T36" fmla="*/ 0 w 466"/>
                <a:gd name="T37" fmla="*/ 0 h 1442"/>
                <a:gd name="T38" fmla="*/ 0 w 466"/>
                <a:gd name="T39" fmla="*/ 0 h 1442"/>
                <a:gd name="T40" fmla="*/ 0 w 466"/>
                <a:gd name="T41" fmla="*/ 0 h 1442"/>
                <a:gd name="T42" fmla="*/ 0 w 466"/>
                <a:gd name="T43" fmla="*/ 0 h 1442"/>
                <a:gd name="T44" fmla="*/ 0 w 466"/>
                <a:gd name="T45" fmla="*/ 0 h 1442"/>
                <a:gd name="T46" fmla="*/ 0 w 466"/>
                <a:gd name="T47" fmla="*/ 0 h 1442"/>
                <a:gd name="T48" fmla="*/ 0 w 466"/>
                <a:gd name="T49" fmla="*/ 0 h 1442"/>
                <a:gd name="T50" fmla="*/ 0 w 466"/>
                <a:gd name="T51" fmla="*/ 0 h 1442"/>
                <a:gd name="T52" fmla="*/ 0 w 466"/>
                <a:gd name="T53" fmla="*/ 0 h 1442"/>
                <a:gd name="T54" fmla="*/ 0 w 466"/>
                <a:gd name="T55" fmla="*/ 0 h 1442"/>
                <a:gd name="T56" fmla="*/ 0 w 466"/>
                <a:gd name="T57" fmla="*/ 0 h 1442"/>
                <a:gd name="T58" fmla="*/ 0 w 466"/>
                <a:gd name="T59" fmla="*/ 0 h 1442"/>
                <a:gd name="T60" fmla="*/ 0 w 466"/>
                <a:gd name="T61" fmla="*/ 0 h 1442"/>
                <a:gd name="T62" fmla="*/ 0 w 466"/>
                <a:gd name="T63" fmla="*/ 0 h 144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66" h="1442">
                  <a:moveTo>
                    <a:pt x="145" y="189"/>
                  </a:moveTo>
                  <a:lnTo>
                    <a:pt x="167" y="152"/>
                  </a:lnTo>
                  <a:lnTo>
                    <a:pt x="187" y="117"/>
                  </a:lnTo>
                  <a:lnTo>
                    <a:pt x="198" y="100"/>
                  </a:lnTo>
                  <a:lnTo>
                    <a:pt x="208" y="84"/>
                  </a:lnTo>
                  <a:lnTo>
                    <a:pt x="219" y="70"/>
                  </a:lnTo>
                  <a:lnTo>
                    <a:pt x="229" y="56"/>
                  </a:lnTo>
                  <a:lnTo>
                    <a:pt x="240" y="44"/>
                  </a:lnTo>
                  <a:lnTo>
                    <a:pt x="252" y="33"/>
                  </a:lnTo>
                  <a:lnTo>
                    <a:pt x="264" y="24"/>
                  </a:lnTo>
                  <a:lnTo>
                    <a:pt x="277" y="15"/>
                  </a:lnTo>
                  <a:lnTo>
                    <a:pt x="290" y="9"/>
                  </a:lnTo>
                  <a:lnTo>
                    <a:pt x="304" y="4"/>
                  </a:lnTo>
                  <a:lnTo>
                    <a:pt x="319" y="1"/>
                  </a:lnTo>
                  <a:lnTo>
                    <a:pt x="334" y="0"/>
                  </a:lnTo>
                  <a:lnTo>
                    <a:pt x="343" y="1"/>
                  </a:lnTo>
                  <a:lnTo>
                    <a:pt x="352" y="1"/>
                  </a:lnTo>
                  <a:lnTo>
                    <a:pt x="359" y="3"/>
                  </a:lnTo>
                  <a:lnTo>
                    <a:pt x="368" y="5"/>
                  </a:lnTo>
                  <a:lnTo>
                    <a:pt x="384" y="12"/>
                  </a:lnTo>
                  <a:lnTo>
                    <a:pt x="400" y="20"/>
                  </a:lnTo>
                  <a:lnTo>
                    <a:pt x="416" y="30"/>
                  </a:lnTo>
                  <a:lnTo>
                    <a:pt x="433" y="43"/>
                  </a:lnTo>
                  <a:lnTo>
                    <a:pt x="449" y="57"/>
                  </a:lnTo>
                  <a:lnTo>
                    <a:pt x="466" y="72"/>
                  </a:lnTo>
                  <a:lnTo>
                    <a:pt x="393" y="291"/>
                  </a:lnTo>
                  <a:lnTo>
                    <a:pt x="373" y="267"/>
                  </a:lnTo>
                  <a:lnTo>
                    <a:pt x="355" y="244"/>
                  </a:lnTo>
                  <a:lnTo>
                    <a:pt x="349" y="239"/>
                  </a:lnTo>
                  <a:lnTo>
                    <a:pt x="345" y="234"/>
                  </a:lnTo>
                  <a:lnTo>
                    <a:pt x="340" y="229"/>
                  </a:lnTo>
                  <a:lnTo>
                    <a:pt x="333" y="226"/>
                  </a:lnTo>
                  <a:lnTo>
                    <a:pt x="328" y="223"/>
                  </a:lnTo>
                  <a:lnTo>
                    <a:pt x="320" y="221"/>
                  </a:lnTo>
                  <a:lnTo>
                    <a:pt x="314" y="219"/>
                  </a:lnTo>
                  <a:lnTo>
                    <a:pt x="305" y="218"/>
                  </a:lnTo>
                  <a:lnTo>
                    <a:pt x="292" y="219"/>
                  </a:lnTo>
                  <a:lnTo>
                    <a:pt x="280" y="223"/>
                  </a:lnTo>
                  <a:lnTo>
                    <a:pt x="268" y="227"/>
                  </a:lnTo>
                  <a:lnTo>
                    <a:pt x="256" y="234"/>
                  </a:lnTo>
                  <a:lnTo>
                    <a:pt x="247" y="241"/>
                  </a:lnTo>
                  <a:lnTo>
                    <a:pt x="237" y="251"/>
                  </a:lnTo>
                  <a:lnTo>
                    <a:pt x="227" y="262"/>
                  </a:lnTo>
                  <a:lnTo>
                    <a:pt x="220" y="274"/>
                  </a:lnTo>
                  <a:lnTo>
                    <a:pt x="211" y="288"/>
                  </a:lnTo>
                  <a:lnTo>
                    <a:pt x="203" y="302"/>
                  </a:lnTo>
                  <a:lnTo>
                    <a:pt x="197" y="318"/>
                  </a:lnTo>
                  <a:lnTo>
                    <a:pt x="190" y="334"/>
                  </a:lnTo>
                  <a:lnTo>
                    <a:pt x="185" y="353"/>
                  </a:lnTo>
                  <a:lnTo>
                    <a:pt x="180" y="371"/>
                  </a:lnTo>
                  <a:lnTo>
                    <a:pt x="175" y="389"/>
                  </a:lnTo>
                  <a:lnTo>
                    <a:pt x="171" y="410"/>
                  </a:lnTo>
                  <a:lnTo>
                    <a:pt x="163" y="451"/>
                  </a:lnTo>
                  <a:lnTo>
                    <a:pt x="158" y="493"/>
                  </a:lnTo>
                  <a:lnTo>
                    <a:pt x="154" y="537"/>
                  </a:lnTo>
                  <a:lnTo>
                    <a:pt x="150" y="581"/>
                  </a:lnTo>
                  <a:lnTo>
                    <a:pt x="148" y="624"/>
                  </a:lnTo>
                  <a:lnTo>
                    <a:pt x="146" y="666"/>
                  </a:lnTo>
                  <a:lnTo>
                    <a:pt x="146" y="705"/>
                  </a:lnTo>
                  <a:lnTo>
                    <a:pt x="145" y="743"/>
                  </a:lnTo>
                  <a:lnTo>
                    <a:pt x="145" y="1442"/>
                  </a:lnTo>
                  <a:lnTo>
                    <a:pt x="0" y="1442"/>
                  </a:lnTo>
                  <a:lnTo>
                    <a:pt x="0" y="44"/>
                  </a:lnTo>
                  <a:lnTo>
                    <a:pt x="145" y="44"/>
                  </a:lnTo>
                  <a:lnTo>
                    <a:pt x="145" y="1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7" name="Freeform 28"/>
            <p:cNvSpPr>
              <a:spLocks noChangeAspect="1"/>
            </p:cNvSpPr>
            <p:nvPr/>
          </p:nvSpPr>
          <p:spPr bwMode="black">
            <a:xfrm>
              <a:off x="4678" y="2205"/>
              <a:ext cx="99" cy="241"/>
            </a:xfrm>
            <a:custGeom>
              <a:avLst/>
              <a:gdLst>
                <a:gd name="T0" fmla="*/ 0 w 888"/>
                <a:gd name="T1" fmla="*/ 0 h 2169"/>
                <a:gd name="T2" fmla="*/ 0 w 888"/>
                <a:gd name="T3" fmla="*/ 0 h 2169"/>
                <a:gd name="T4" fmla="*/ 0 w 888"/>
                <a:gd name="T5" fmla="*/ 0 h 2169"/>
                <a:gd name="T6" fmla="*/ 0 w 888"/>
                <a:gd name="T7" fmla="*/ 0 h 2169"/>
                <a:gd name="T8" fmla="*/ 0 w 888"/>
                <a:gd name="T9" fmla="*/ 0 h 2169"/>
                <a:gd name="T10" fmla="*/ 0 w 888"/>
                <a:gd name="T11" fmla="*/ 0 h 2169"/>
                <a:gd name="T12" fmla="*/ 0 w 888"/>
                <a:gd name="T13" fmla="*/ 0 h 2169"/>
                <a:gd name="T14" fmla="*/ 0 w 888"/>
                <a:gd name="T15" fmla="*/ 0 h 2169"/>
                <a:gd name="T16" fmla="*/ 0 w 888"/>
                <a:gd name="T17" fmla="*/ 0 h 21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8" h="2169">
                  <a:moveTo>
                    <a:pt x="0" y="0"/>
                  </a:moveTo>
                  <a:lnTo>
                    <a:pt x="160" y="0"/>
                  </a:lnTo>
                  <a:lnTo>
                    <a:pt x="466" y="1004"/>
                  </a:lnTo>
                  <a:lnTo>
                    <a:pt x="728" y="0"/>
                  </a:lnTo>
                  <a:lnTo>
                    <a:pt x="888" y="0"/>
                  </a:lnTo>
                  <a:lnTo>
                    <a:pt x="277" y="2169"/>
                  </a:lnTo>
                  <a:lnTo>
                    <a:pt x="115" y="2169"/>
                  </a:lnTo>
                  <a:lnTo>
                    <a:pt x="378" y="12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8" name="Freeform 29"/>
            <p:cNvSpPr>
              <a:spLocks noChangeAspect="1"/>
            </p:cNvSpPr>
            <p:nvPr/>
          </p:nvSpPr>
          <p:spPr bwMode="black">
            <a:xfrm>
              <a:off x="5175" y="1660"/>
              <a:ext cx="170" cy="60"/>
            </a:xfrm>
            <a:custGeom>
              <a:avLst/>
              <a:gdLst>
                <a:gd name="T0" fmla="*/ 0 w 1529"/>
                <a:gd name="T1" fmla="*/ 0 h 538"/>
                <a:gd name="T2" fmla="*/ 0 w 1529"/>
                <a:gd name="T3" fmla="*/ 0 h 538"/>
                <a:gd name="T4" fmla="*/ 0 w 1529"/>
                <a:gd name="T5" fmla="*/ 0 h 538"/>
                <a:gd name="T6" fmla="*/ 0 w 1529"/>
                <a:gd name="T7" fmla="*/ 0 h 538"/>
                <a:gd name="T8" fmla="*/ 0 w 1529"/>
                <a:gd name="T9" fmla="*/ 0 h 538"/>
                <a:gd name="T10" fmla="*/ 0 w 1529"/>
                <a:gd name="T11" fmla="*/ 0 h 538"/>
                <a:gd name="T12" fmla="*/ 0 w 1529"/>
                <a:gd name="T13" fmla="*/ 0 h 538"/>
                <a:gd name="T14" fmla="*/ 0 w 1529"/>
                <a:gd name="T15" fmla="*/ 0 h 538"/>
                <a:gd name="T16" fmla="*/ 0 w 1529"/>
                <a:gd name="T17" fmla="*/ 0 h 538"/>
                <a:gd name="T18" fmla="*/ 0 w 1529"/>
                <a:gd name="T19" fmla="*/ 0 h 538"/>
                <a:gd name="T20" fmla="*/ 0 w 1529"/>
                <a:gd name="T21" fmla="*/ 0 h 538"/>
                <a:gd name="T22" fmla="*/ 0 w 1529"/>
                <a:gd name="T23" fmla="*/ 0 h 538"/>
                <a:gd name="T24" fmla="*/ 0 w 1529"/>
                <a:gd name="T25" fmla="*/ 0 h 538"/>
                <a:gd name="T26" fmla="*/ 0 w 1529"/>
                <a:gd name="T27" fmla="*/ 0 h 538"/>
                <a:gd name="T28" fmla="*/ 0 w 1529"/>
                <a:gd name="T29" fmla="*/ 0 h 538"/>
                <a:gd name="T30" fmla="*/ 0 w 1529"/>
                <a:gd name="T31" fmla="*/ 0 h 538"/>
                <a:gd name="T32" fmla="*/ 0 w 1529"/>
                <a:gd name="T33" fmla="*/ 0 h 538"/>
                <a:gd name="T34" fmla="*/ 0 w 1529"/>
                <a:gd name="T35" fmla="*/ 0 h 538"/>
                <a:gd name="T36" fmla="*/ 0 w 1529"/>
                <a:gd name="T37" fmla="*/ 0 h 538"/>
                <a:gd name="T38" fmla="*/ 0 w 1529"/>
                <a:gd name="T39" fmla="*/ 0 h 538"/>
                <a:gd name="T40" fmla="*/ 0 w 1529"/>
                <a:gd name="T41" fmla="*/ 0 h 538"/>
                <a:gd name="T42" fmla="*/ 0 w 1529"/>
                <a:gd name="T43" fmla="*/ 0 h 538"/>
                <a:gd name="T44" fmla="*/ 0 w 1529"/>
                <a:gd name="T45" fmla="*/ 0 h 538"/>
                <a:gd name="T46" fmla="*/ 0 w 1529"/>
                <a:gd name="T47" fmla="*/ 0 h 538"/>
                <a:gd name="T48" fmla="*/ 0 w 1529"/>
                <a:gd name="T49" fmla="*/ 0 h 538"/>
                <a:gd name="T50" fmla="*/ 0 w 1529"/>
                <a:gd name="T51" fmla="*/ 0 h 538"/>
                <a:gd name="T52" fmla="*/ 0 w 1529"/>
                <a:gd name="T53" fmla="*/ 0 h 538"/>
                <a:gd name="T54" fmla="*/ 0 w 1529"/>
                <a:gd name="T55" fmla="*/ 0 h 538"/>
                <a:gd name="T56" fmla="*/ 0 w 1529"/>
                <a:gd name="T57" fmla="*/ 0 h 538"/>
                <a:gd name="T58" fmla="*/ 0 w 1529"/>
                <a:gd name="T59" fmla="*/ 0 h 538"/>
                <a:gd name="T60" fmla="*/ 0 w 1529"/>
                <a:gd name="T61" fmla="*/ 0 h 538"/>
                <a:gd name="T62" fmla="*/ 0 w 1529"/>
                <a:gd name="T63" fmla="*/ 0 h 53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29" h="538">
                  <a:moveTo>
                    <a:pt x="1529" y="0"/>
                  </a:moveTo>
                  <a:lnTo>
                    <a:pt x="1499" y="28"/>
                  </a:lnTo>
                  <a:lnTo>
                    <a:pt x="1469" y="55"/>
                  </a:lnTo>
                  <a:lnTo>
                    <a:pt x="1437" y="82"/>
                  </a:lnTo>
                  <a:lnTo>
                    <a:pt x="1403" y="108"/>
                  </a:lnTo>
                  <a:lnTo>
                    <a:pt x="1369" y="133"/>
                  </a:lnTo>
                  <a:lnTo>
                    <a:pt x="1333" y="158"/>
                  </a:lnTo>
                  <a:lnTo>
                    <a:pt x="1296" y="181"/>
                  </a:lnTo>
                  <a:lnTo>
                    <a:pt x="1257" y="204"/>
                  </a:lnTo>
                  <a:lnTo>
                    <a:pt x="1217" y="227"/>
                  </a:lnTo>
                  <a:lnTo>
                    <a:pt x="1177" y="249"/>
                  </a:lnTo>
                  <a:lnTo>
                    <a:pt x="1135" y="269"/>
                  </a:lnTo>
                  <a:lnTo>
                    <a:pt x="1092" y="289"/>
                  </a:lnTo>
                  <a:lnTo>
                    <a:pt x="1046" y="308"/>
                  </a:lnTo>
                  <a:lnTo>
                    <a:pt x="1001" y="326"/>
                  </a:lnTo>
                  <a:lnTo>
                    <a:pt x="954" y="345"/>
                  </a:lnTo>
                  <a:lnTo>
                    <a:pt x="907" y="362"/>
                  </a:lnTo>
                  <a:lnTo>
                    <a:pt x="857" y="378"/>
                  </a:lnTo>
                  <a:lnTo>
                    <a:pt x="807" y="393"/>
                  </a:lnTo>
                  <a:lnTo>
                    <a:pt x="756" y="409"/>
                  </a:lnTo>
                  <a:lnTo>
                    <a:pt x="704" y="423"/>
                  </a:lnTo>
                  <a:lnTo>
                    <a:pt x="650" y="437"/>
                  </a:lnTo>
                  <a:lnTo>
                    <a:pt x="596" y="449"/>
                  </a:lnTo>
                  <a:lnTo>
                    <a:pt x="541" y="462"/>
                  </a:lnTo>
                  <a:lnTo>
                    <a:pt x="485" y="472"/>
                  </a:lnTo>
                  <a:lnTo>
                    <a:pt x="427" y="483"/>
                  </a:lnTo>
                  <a:lnTo>
                    <a:pt x="369" y="493"/>
                  </a:lnTo>
                  <a:lnTo>
                    <a:pt x="310" y="503"/>
                  </a:lnTo>
                  <a:lnTo>
                    <a:pt x="250" y="511"/>
                  </a:lnTo>
                  <a:lnTo>
                    <a:pt x="188" y="519"/>
                  </a:lnTo>
                  <a:lnTo>
                    <a:pt x="127" y="525"/>
                  </a:lnTo>
                  <a:lnTo>
                    <a:pt x="64" y="532"/>
                  </a:lnTo>
                  <a:lnTo>
                    <a:pt x="0" y="538"/>
                  </a:lnTo>
                  <a:lnTo>
                    <a:pt x="67" y="535"/>
                  </a:lnTo>
                  <a:lnTo>
                    <a:pt x="134" y="531"/>
                  </a:lnTo>
                  <a:lnTo>
                    <a:pt x="200" y="527"/>
                  </a:lnTo>
                  <a:lnTo>
                    <a:pt x="264" y="520"/>
                  </a:lnTo>
                  <a:lnTo>
                    <a:pt x="327" y="514"/>
                  </a:lnTo>
                  <a:lnTo>
                    <a:pt x="389" y="506"/>
                  </a:lnTo>
                  <a:lnTo>
                    <a:pt x="450" y="498"/>
                  </a:lnTo>
                  <a:lnTo>
                    <a:pt x="510" y="489"/>
                  </a:lnTo>
                  <a:lnTo>
                    <a:pt x="567" y="479"/>
                  </a:lnTo>
                  <a:lnTo>
                    <a:pt x="624" y="468"/>
                  </a:lnTo>
                  <a:lnTo>
                    <a:pt x="681" y="456"/>
                  </a:lnTo>
                  <a:lnTo>
                    <a:pt x="735" y="443"/>
                  </a:lnTo>
                  <a:lnTo>
                    <a:pt x="788" y="429"/>
                  </a:lnTo>
                  <a:lnTo>
                    <a:pt x="840" y="415"/>
                  </a:lnTo>
                  <a:lnTo>
                    <a:pt x="890" y="400"/>
                  </a:lnTo>
                  <a:lnTo>
                    <a:pt x="939" y="384"/>
                  </a:lnTo>
                  <a:lnTo>
                    <a:pt x="987" y="366"/>
                  </a:lnTo>
                  <a:lnTo>
                    <a:pt x="1033" y="348"/>
                  </a:lnTo>
                  <a:lnTo>
                    <a:pt x="1079" y="330"/>
                  </a:lnTo>
                  <a:lnTo>
                    <a:pt x="1122" y="309"/>
                  </a:lnTo>
                  <a:lnTo>
                    <a:pt x="1164" y="289"/>
                  </a:lnTo>
                  <a:lnTo>
                    <a:pt x="1205" y="267"/>
                  </a:lnTo>
                  <a:lnTo>
                    <a:pt x="1244" y="244"/>
                  </a:lnTo>
                  <a:lnTo>
                    <a:pt x="1282" y="220"/>
                  </a:lnTo>
                  <a:lnTo>
                    <a:pt x="1318" y="197"/>
                  </a:lnTo>
                  <a:lnTo>
                    <a:pt x="1352" y="171"/>
                  </a:lnTo>
                  <a:lnTo>
                    <a:pt x="1386" y="145"/>
                  </a:lnTo>
                  <a:lnTo>
                    <a:pt x="1417" y="118"/>
                  </a:lnTo>
                  <a:lnTo>
                    <a:pt x="1448" y="90"/>
                  </a:lnTo>
                  <a:lnTo>
                    <a:pt x="1477" y="60"/>
                  </a:lnTo>
                  <a:lnTo>
                    <a:pt x="1504" y="30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29" name="Freeform 30"/>
            <p:cNvSpPr>
              <a:spLocks noChangeAspect="1"/>
            </p:cNvSpPr>
            <p:nvPr/>
          </p:nvSpPr>
          <p:spPr bwMode="black">
            <a:xfrm>
              <a:off x="3510" y="720"/>
              <a:ext cx="558" cy="194"/>
            </a:xfrm>
            <a:custGeom>
              <a:avLst/>
              <a:gdLst>
                <a:gd name="T0" fmla="*/ 0 w 5024"/>
                <a:gd name="T1" fmla="*/ 0 h 1747"/>
                <a:gd name="T2" fmla="*/ 0 w 5024"/>
                <a:gd name="T3" fmla="*/ 0 h 1747"/>
                <a:gd name="T4" fmla="*/ 0 w 5024"/>
                <a:gd name="T5" fmla="*/ 0 h 1747"/>
                <a:gd name="T6" fmla="*/ 0 w 5024"/>
                <a:gd name="T7" fmla="*/ 0 h 1747"/>
                <a:gd name="T8" fmla="*/ 0 w 5024"/>
                <a:gd name="T9" fmla="*/ 0 h 1747"/>
                <a:gd name="T10" fmla="*/ 0 w 5024"/>
                <a:gd name="T11" fmla="*/ 0 h 1747"/>
                <a:gd name="T12" fmla="*/ 0 w 5024"/>
                <a:gd name="T13" fmla="*/ 0 h 1747"/>
                <a:gd name="T14" fmla="*/ 0 w 5024"/>
                <a:gd name="T15" fmla="*/ 0 h 1747"/>
                <a:gd name="T16" fmla="*/ 0 w 5024"/>
                <a:gd name="T17" fmla="*/ 0 h 1747"/>
                <a:gd name="T18" fmla="*/ 0 w 5024"/>
                <a:gd name="T19" fmla="*/ 0 h 1747"/>
                <a:gd name="T20" fmla="*/ 0 w 5024"/>
                <a:gd name="T21" fmla="*/ 0 h 1747"/>
                <a:gd name="T22" fmla="*/ 0 w 5024"/>
                <a:gd name="T23" fmla="*/ 0 h 1747"/>
                <a:gd name="T24" fmla="*/ 0 w 5024"/>
                <a:gd name="T25" fmla="*/ 0 h 1747"/>
                <a:gd name="T26" fmla="*/ 0 w 5024"/>
                <a:gd name="T27" fmla="*/ 0 h 1747"/>
                <a:gd name="T28" fmla="*/ 0 w 5024"/>
                <a:gd name="T29" fmla="*/ 0 h 1747"/>
                <a:gd name="T30" fmla="*/ 0 w 5024"/>
                <a:gd name="T31" fmla="*/ 0 h 1747"/>
                <a:gd name="T32" fmla="*/ 0 w 5024"/>
                <a:gd name="T33" fmla="*/ 0 h 1747"/>
                <a:gd name="T34" fmla="*/ 0 w 5024"/>
                <a:gd name="T35" fmla="*/ 0 h 1747"/>
                <a:gd name="T36" fmla="*/ 0 w 5024"/>
                <a:gd name="T37" fmla="*/ 0 h 1747"/>
                <a:gd name="T38" fmla="*/ 0 w 5024"/>
                <a:gd name="T39" fmla="*/ 0 h 1747"/>
                <a:gd name="T40" fmla="*/ 0 w 5024"/>
                <a:gd name="T41" fmla="*/ 0 h 1747"/>
                <a:gd name="T42" fmla="*/ 0 w 5024"/>
                <a:gd name="T43" fmla="*/ 0 h 1747"/>
                <a:gd name="T44" fmla="*/ 0 w 5024"/>
                <a:gd name="T45" fmla="*/ 0 h 1747"/>
                <a:gd name="T46" fmla="*/ 0 w 5024"/>
                <a:gd name="T47" fmla="*/ 0 h 1747"/>
                <a:gd name="T48" fmla="*/ 0 w 5024"/>
                <a:gd name="T49" fmla="*/ 0 h 1747"/>
                <a:gd name="T50" fmla="*/ 0 w 5024"/>
                <a:gd name="T51" fmla="*/ 0 h 1747"/>
                <a:gd name="T52" fmla="*/ 0 w 5024"/>
                <a:gd name="T53" fmla="*/ 0 h 1747"/>
                <a:gd name="T54" fmla="*/ 0 w 5024"/>
                <a:gd name="T55" fmla="*/ 0 h 1747"/>
                <a:gd name="T56" fmla="*/ 0 w 5024"/>
                <a:gd name="T57" fmla="*/ 0 h 1747"/>
                <a:gd name="T58" fmla="*/ 0 w 5024"/>
                <a:gd name="T59" fmla="*/ 0 h 1747"/>
                <a:gd name="T60" fmla="*/ 0 w 5024"/>
                <a:gd name="T61" fmla="*/ 0 h 1747"/>
                <a:gd name="T62" fmla="*/ 0 w 5024"/>
                <a:gd name="T63" fmla="*/ 0 h 1747"/>
                <a:gd name="T64" fmla="*/ 0 w 5024"/>
                <a:gd name="T65" fmla="*/ 0 h 1747"/>
                <a:gd name="T66" fmla="*/ 0 w 5024"/>
                <a:gd name="T67" fmla="*/ 0 h 1747"/>
                <a:gd name="T68" fmla="*/ 0 w 5024"/>
                <a:gd name="T69" fmla="*/ 0 h 1747"/>
                <a:gd name="T70" fmla="*/ 0 w 5024"/>
                <a:gd name="T71" fmla="*/ 0 h 1747"/>
                <a:gd name="T72" fmla="*/ 0 w 5024"/>
                <a:gd name="T73" fmla="*/ 0 h 1747"/>
                <a:gd name="T74" fmla="*/ 0 w 5024"/>
                <a:gd name="T75" fmla="*/ 0 h 1747"/>
                <a:gd name="T76" fmla="*/ 0 w 5024"/>
                <a:gd name="T77" fmla="*/ 0 h 1747"/>
                <a:gd name="T78" fmla="*/ 0 w 5024"/>
                <a:gd name="T79" fmla="*/ 0 h 1747"/>
                <a:gd name="T80" fmla="*/ 0 w 5024"/>
                <a:gd name="T81" fmla="*/ 0 h 1747"/>
                <a:gd name="T82" fmla="*/ 0 w 5024"/>
                <a:gd name="T83" fmla="*/ 0 h 1747"/>
                <a:gd name="T84" fmla="*/ 0 w 5024"/>
                <a:gd name="T85" fmla="*/ 0 h 1747"/>
                <a:gd name="T86" fmla="*/ 0 w 5024"/>
                <a:gd name="T87" fmla="*/ 0 h 1747"/>
                <a:gd name="T88" fmla="*/ 0 w 5024"/>
                <a:gd name="T89" fmla="*/ 0 h 1747"/>
                <a:gd name="T90" fmla="*/ 0 w 5024"/>
                <a:gd name="T91" fmla="*/ 0 h 1747"/>
                <a:gd name="T92" fmla="*/ 0 w 5024"/>
                <a:gd name="T93" fmla="*/ 0 h 1747"/>
                <a:gd name="T94" fmla="*/ 0 w 5024"/>
                <a:gd name="T95" fmla="*/ 0 h 1747"/>
                <a:gd name="T96" fmla="*/ 0 w 5024"/>
                <a:gd name="T97" fmla="*/ 0 h 1747"/>
                <a:gd name="T98" fmla="*/ 0 w 5024"/>
                <a:gd name="T99" fmla="*/ 0 h 1747"/>
                <a:gd name="T100" fmla="*/ 0 w 5024"/>
                <a:gd name="T101" fmla="*/ 0 h 1747"/>
                <a:gd name="T102" fmla="*/ 0 w 5024"/>
                <a:gd name="T103" fmla="*/ 0 h 1747"/>
                <a:gd name="T104" fmla="*/ 0 w 5024"/>
                <a:gd name="T105" fmla="*/ 0 h 1747"/>
                <a:gd name="T106" fmla="*/ 0 w 5024"/>
                <a:gd name="T107" fmla="*/ 0 h 1747"/>
                <a:gd name="T108" fmla="*/ 0 w 5024"/>
                <a:gd name="T109" fmla="*/ 0 h 1747"/>
                <a:gd name="T110" fmla="*/ 0 w 5024"/>
                <a:gd name="T111" fmla="*/ 0 h 1747"/>
                <a:gd name="T112" fmla="*/ 0 w 5024"/>
                <a:gd name="T113" fmla="*/ 0 h 1747"/>
                <a:gd name="T114" fmla="*/ 0 w 5024"/>
                <a:gd name="T115" fmla="*/ 0 h 17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024" h="1747">
                  <a:moveTo>
                    <a:pt x="4150" y="0"/>
                  </a:moveTo>
                  <a:lnTo>
                    <a:pt x="4122" y="0"/>
                  </a:lnTo>
                  <a:lnTo>
                    <a:pt x="4093" y="2"/>
                  </a:lnTo>
                  <a:lnTo>
                    <a:pt x="4065" y="4"/>
                  </a:lnTo>
                  <a:lnTo>
                    <a:pt x="4037" y="8"/>
                  </a:lnTo>
                  <a:lnTo>
                    <a:pt x="4010" y="12"/>
                  </a:lnTo>
                  <a:lnTo>
                    <a:pt x="3981" y="16"/>
                  </a:lnTo>
                  <a:lnTo>
                    <a:pt x="3954" y="23"/>
                  </a:lnTo>
                  <a:lnTo>
                    <a:pt x="3927" y="29"/>
                  </a:lnTo>
                  <a:lnTo>
                    <a:pt x="3901" y="37"/>
                  </a:lnTo>
                  <a:lnTo>
                    <a:pt x="3874" y="44"/>
                  </a:lnTo>
                  <a:lnTo>
                    <a:pt x="3848" y="54"/>
                  </a:lnTo>
                  <a:lnTo>
                    <a:pt x="3824" y="64"/>
                  </a:lnTo>
                  <a:lnTo>
                    <a:pt x="3798" y="75"/>
                  </a:lnTo>
                  <a:lnTo>
                    <a:pt x="3773" y="85"/>
                  </a:lnTo>
                  <a:lnTo>
                    <a:pt x="3749" y="98"/>
                  </a:lnTo>
                  <a:lnTo>
                    <a:pt x="3724" y="111"/>
                  </a:lnTo>
                  <a:lnTo>
                    <a:pt x="3700" y="124"/>
                  </a:lnTo>
                  <a:lnTo>
                    <a:pt x="3677" y="140"/>
                  </a:lnTo>
                  <a:lnTo>
                    <a:pt x="3655" y="154"/>
                  </a:lnTo>
                  <a:lnTo>
                    <a:pt x="3632" y="170"/>
                  </a:lnTo>
                  <a:lnTo>
                    <a:pt x="3610" y="186"/>
                  </a:lnTo>
                  <a:lnTo>
                    <a:pt x="3589" y="203"/>
                  </a:lnTo>
                  <a:lnTo>
                    <a:pt x="3568" y="221"/>
                  </a:lnTo>
                  <a:lnTo>
                    <a:pt x="3548" y="239"/>
                  </a:lnTo>
                  <a:lnTo>
                    <a:pt x="3528" y="259"/>
                  </a:lnTo>
                  <a:lnTo>
                    <a:pt x="3510" y="278"/>
                  </a:lnTo>
                  <a:lnTo>
                    <a:pt x="3490" y="299"/>
                  </a:lnTo>
                  <a:lnTo>
                    <a:pt x="3473" y="319"/>
                  </a:lnTo>
                  <a:lnTo>
                    <a:pt x="3456" y="341"/>
                  </a:lnTo>
                  <a:lnTo>
                    <a:pt x="3438" y="362"/>
                  </a:lnTo>
                  <a:lnTo>
                    <a:pt x="3423" y="385"/>
                  </a:lnTo>
                  <a:lnTo>
                    <a:pt x="3408" y="408"/>
                  </a:lnTo>
                  <a:lnTo>
                    <a:pt x="3293" y="395"/>
                  </a:lnTo>
                  <a:lnTo>
                    <a:pt x="3180" y="383"/>
                  </a:lnTo>
                  <a:lnTo>
                    <a:pt x="3069" y="371"/>
                  </a:lnTo>
                  <a:lnTo>
                    <a:pt x="2957" y="361"/>
                  </a:lnTo>
                  <a:lnTo>
                    <a:pt x="2848" y="353"/>
                  </a:lnTo>
                  <a:lnTo>
                    <a:pt x="2739" y="345"/>
                  </a:lnTo>
                  <a:lnTo>
                    <a:pt x="2632" y="339"/>
                  </a:lnTo>
                  <a:lnTo>
                    <a:pt x="2525" y="333"/>
                  </a:lnTo>
                  <a:lnTo>
                    <a:pt x="2419" y="329"/>
                  </a:lnTo>
                  <a:lnTo>
                    <a:pt x="2316" y="326"/>
                  </a:lnTo>
                  <a:lnTo>
                    <a:pt x="2213" y="325"/>
                  </a:lnTo>
                  <a:lnTo>
                    <a:pt x="2111" y="323"/>
                  </a:lnTo>
                  <a:lnTo>
                    <a:pt x="2012" y="325"/>
                  </a:lnTo>
                  <a:lnTo>
                    <a:pt x="1912" y="327"/>
                  </a:lnTo>
                  <a:lnTo>
                    <a:pt x="1815" y="330"/>
                  </a:lnTo>
                  <a:lnTo>
                    <a:pt x="1719" y="335"/>
                  </a:lnTo>
                  <a:lnTo>
                    <a:pt x="1706" y="335"/>
                  </a:lnTo>
                  <a:lnTo>
                    <a:pt x="1689" y="335"/>
                  </a:lnTo>
                  <a:lnTo>
                    <a:pt x="1674" y="335"/>
                  </a:lnTo>
                  <a:lnTo>
                    <a:pt x="1660" y="335"/>
                  </a:lnTo>
                  <a:lnTo>
                    <a:pt x="1601" y="337"/>
                  </a:lnTo>
                  <a:lnTo>
                    <a:pt x="1542" y="342"/>
                  </a:lnTo>
                  <a:lnTo>
                    <a:pt x="1484" y="346"/>
                  </a:lnTo>
                  <a:lnTo>
                    <a:pt x="1425" y="352"/>
                  </a:lnTo>
                  <a:lnTo>
                    <a:pt x="1369" y="357"/>
                  </a:lnTo>
                  <a:lnTo>
                    <a:pt x="1313" y="363"/>
                  </a:lnTo>
                  <a:lnTo>
                    <a:pt x="1257" y="371"/>
                  </a:lnTo>
                  <a:lnTo>
                    <a:pt x="1202" y="379"/>
                  </a:lnTo>
                  <a:lnTo>
                    <a:pt x="1147" y="387"/>
                  </a:lnTo>
                  <a:lnTo>
                    <a:pt x="1094" y="396"/>
                  </a:lnTo>
                  <a:lnTo>
                    <a:pt x="1041" y="406"/>
                  </a:lnTo>
                  <a:lnTo>
                    <a:pt x="990" y="416"/>
                  </a:lnTo>
                  <a:lnTo>
                    <a:pt x="938" y="428"/>
                  </a:lnTo>
                  <a:lnTo>
                    <a:pt x="887" y="440"/>
                  </a:lnTo>
                  <a:lnTo>
                    <a:pt x="837" y="452"/>
                  </a:lnTo>
                  <a:lnTo>
                    <a:pt x="787" y="466"/>
                  </a:lnTo>
                  <a:lnTo>
                    <a:pt x="724" y="486"/>
                  </a:lnTo>
                  <a:lnTo>
                    <a:pt x="664" y="506"/>
                  </a:lnTo>
                  <a:lnTo>
                    <a:pt x="607" y="529"/>
                  </a:lnTo>
                  <a:lnTo>
                    <a:pt x="553" y="553"/>
                  </a:lnTo>
                  <a:lnTo>
                    <a:pt x="501" y="577"/>
                  </a:lnTo>
                  <a:lnTo>
                    <a:pt x="452" y="602"/>
                  </a:lnTo>
                  <a:lnTo>
                    <a:pt x="405" y="630"/>
                  </a:lnTo>
                  <a:lnTo>
                    <a:pt x="362" y="658"/>
                  </a:lnTo>
                  <a:lnTo>
                    <a:pt x="321" y="687"/>
                  </a:lnTo>
                  <a:lnTo>
                    <a:pt x="282" y="717"/>
                  </a:lnTo>
                  <a:lnTo>
                    <a:pt x="246" y="749"/>
                  </a:lnTo>
                  <a:lnTo>
                    <a:pt x="213" y="781"/>
                  </a:lnTo>
                  <a:lnTo>
                    <a:pt x="183" y="815"/>
                  </a:lnTo>
                  <a:lnTo>
                    <a:pt x="153" y="849"/>
                  </a:lnTo>
                  <a:lnTo>
                    <a:pt x="127" y="885"/>
                  </a:lnTo>
                  <a:lnTo>
                    <a:pt x="105" y="921"/>
                  </a:lnTo>
                  <a:lnTo>
                    <a:pt x="83" y="958"/>
                  </a:lnTo>
                  <a:lnTo>
                    <a:pt x="65" y="996"/>
                  </a:lnTo>
                  <a:lnTo>
                    <a:pt x="48" y="1035"/>
                  </a:lnTo>
                  <a:lnTo>
                    <a:pt x="35" y="1075"/>
                  </a:lnTo>
                  <a:lnTo>
                    <a:pt x="24" y="1116"/>
                  </a:lnTo>
                  <a:lnTo>
                    <a:pt x="14" y="1158"/>
                  </a:lnTo>
                  <a:lnTo>
                    <a:pt x="7" y="1201"/>
                  </a:lnTo>
                  <a:lnTo>
                    <a:pt x="3" y="1244"/>
                  </a:lnTo>
                  <a:lnTo>
                    <a:pt x="1" y="1288"/>
                  </a:lnTo>
                  <a:lnTo>
                    <a:pt x="0" y="1333"/>
                  </a:lnTo>
                  <a:lnTo>
                    <a:pt x="2" y="1378"/>
                  </a:lnTo>
                  <a:lnTo>
                    <a:pt x="6" y="1425"/>
                  </a:lnTo>
                  <a:lnTo>
                    <a:pt x="13" y="1471"/>
                  </a:lnTo>
                  <a:lnTo>
                    <a:pt x="21" y="1519"/>
                  </a:lnTo>
                  <a:lnTo>
                    <a:pt x="32" y="1567"/>
                  </a:lnTo>
                  <a:lnTo>
                    <a:pt x="44" y="1616"/>
                  </a:lnTo>
                  <a:lnTo>
                    <a:pt x="45" y="1592"/>
                  </a:lnTo>
                  <a:lnTo>
                    <a:pt x="46" y="1565"/>
                  </a:lnTo>
                  <a:lnTo>
                    <a:pt x="48" y="1551"/>
                  </a:lnTo>
                  <a:lnTo>
                    <a:pt x="51" y="1538"/>
                  </a:lnTo>
                  <a:lnTo>
                    <a:pt x="54" y="1525"/>
                  </a:lnTo>
                  <a:lnTo>
                    <a:pt x="59" y="1514"/>
                  </a:lnTo>
                  <a:lnTo>
                    <a:pt x="87" y="1460"/>
                  </a:lnTo>
                  <a:lnTo>
                    <a:pt x="122" y="1409"/>
                  </a:lnTo>
                  <a:lnTo>
                    <a:pt x="162" y="1362"/>
                  </a:lnTo>
                  <a:lnTo>
                    <a:pt x="206" y="1315"/>
                  </a:lnTo>
                  <a:lnTo>
                    <a:pt x="257" y="1272"/>
                  </a:lnTo>
                  <a:lnTo>
                    <a:pt x="312" y="1231"/>
                  </a:lnTo>
                  <a:lnTo>
                    <a:pt x="373" y="1192"/>
                  </a:lnTo>
                  <a:lnTo>
                    <a:pt x="439" y="1156"/>
                  </a:lnTo>
                  <a:lnTo>
                    <a:pt x="510" y="1123"/>
                  </a:lnTo>
                  <a:lnTo>
                    <a:pt x="585" y="1091"/>
                  </a:lnTo>
                  <a:lnTo>
                    <a:pt x="665" y="1062"/>
                  </a:lnTo>
                  <a:lnTo>
                    <a:pt x="750" y="1035"/>
                  </a:lnTo>
                  <a:lnTo>
                    <a:pt x="840" y="1011"/>
                  </a:lnTo>
                  <a:lnTo>
                    <a:pt x="933" y="990"/>
                  </a:lnTo>
                  <a:lnTo>
                    <a:pt x="1032" y="970"/>
                  </a:lnTo>
                  <a:lnTo>
                    <a:pt x="1134" y="954"/>
                  </a:lnTo>
                  <a:lnTo>
                    <a:pt x="1242" y="939"/>
                  </a:lnTo>
                  <a:lnTo>
                    <a:pt x="1353" y="927"/>
                  </a:lnTo>
                  <a:lnTo>
                    <a:pt x="1468" y="917"/>
                  </a:lnTo>
                  <a:lnTo>
                    <a:pt x="1587" y="910"/>
                  </a:lnTo>
                  <a:lnTo>
                    <a:pt x="1709" y="905"/>
                  </a:lnTo>
                  <a:lnTo>
                    <a:pt x="1836" y="902"/>
                  </a:lnTo>
                  <a:lnTo>
                    <a:pt x="1966" y="902"/>
                  </a:lnTo>
                  <a:lnTo>
                    <a:pt x="2100" y="904"/>
                  </a:lnTo>
                  <a:lnTo>
                    <a:pt x="2238" y="909"/>
                  </a:lnTo>
                  <a:lnTo>
                    <a:pt x="2378" y="915"/>
                  </a:lnTo>
                  <a:lnTo>
                    <a:pt x="2523" y="924"/>
                  </a:lnTo>
                  <a:lnTo>
                    <a:pt x="2670" y="936"/>
                  </a:lnTo>
                  <a:lnTo>
                    <a:pt x="2821" y="950"/>
                  </a:lnTo>
                  <a:lnTo>
                    <a:pt x="2974" y="966"/>
                  </a:lnTo>
                  <a:lnTo>
                    <a:pt x="3131" y="984"/>
                  </a:lnTo>
                  <a:lnTo>
                    <a:pt x="3291" y="1005"/>
                  </a:lnTo>
                  <a:lnTo>
                    <a:pt x="3299" y="1044"/>
                  </a:lnTo>
                  <a:lnTo>
                    <a:pt x="3308" y="1083"/>
                  </a:lnTo>
                  <a:lnTo>
                    <a:pt x="3318" y="1121"/>
                  </a:lnTo>
                  <a:lnTo>
                    <a:pt x="3331" y="1157"/>
                  </a:lnTo>
                  <a:lnTo>
                    <a:pt x="3344" y="1194"/>
                  </a:lnTo>
                  <a:lnTo>
                    <a:pt x="3361" y="1230"/>
                  </a:lnTo>
                  <a:lnTo>
                    <a:pt x="3377" y="1264"/>
                  </a:lnTo>
                  <a:lnTo>
                    <a:pt x="3395" y="1299"/>
                  </a:lnTo>
                  <a:lnTo>
                    <a:pt x="3414" y="1332"/>
                  </a:lnTo>
                  <a:lnTo>
                    <a:pt x="3435" y="1364"/>
                  </a:lnTo>
                  <a:lnTo>
                    <a:pt x="3457" y="1395"/>
                  </a:lnTo>
                  <a:lnTo>
                    <a:pt x="3480" y="1425"/>
                  </a:lnTo>
                  <a:lnTo>
                    <a:pt x="3504" y="1454"/>
                  </a:lnTo>
                  <a:lnTo>
                    <a:pt x="3529" y="1482"/>
                  </a:lnTo>
                  <a:lnTo>
                    <a:pt x="3556" y="1509"/>
                  </a:lnTo>
                  <a:lnTo>
                    <a:pt x="3584" y="1534"/>
                  </a:lnTo>
                  <a:lnTo>
                    <a:pt x="3613" y="1559"/>
                  </a:lnTo>
                  <a:lnTo>
                    <a:pt x="3643" y="1581"/>
                  </a:lnTo>
                  <a:lnTo>
                    <a:pt x="3674" y="1603"/>
                  </a:lnTo>
                  <a:lnTo>
                    <a:pt x="3706" y="1624"/>
                  </a:lnTo>
                  <a:lnTo>
                    <a:pt x="3738" y="1642"/>
                  </a:lnTo>
                  <a:lnTo>
                    <a:pt x="3772" y="1660"/>
                  </a:lnTo>
                  <a:lnTo>
                    <a:pt x="3806" y="1676"/>
                  </a:lnTo>
                  <a:lnTo>
                    <a:pt x="3842" y="1691"/>
                  </a:lnTo>
                  <a:lnTo>
                    <a:pt x="3878" y="1704"/>
                  </a:lnTo>
                  <a:lnTo>
                    <a:pt x="3914" y="1714"/>
                  </a:lnTo>
                  <a:lnTo>
                    <a:pt x="3952" y="1724"/>
                  </a:lnTo>
                  <a:lnTo>
                    <a:pt x="3991" y="1733"/>
                  </a:lnTo>
                  <a:lnTo>
                    <a:pt x="4030" y="1738"/>
                  </a:lnTo>
                  <a:lnTo>
                    <a:pt x="4069" y="1744"/>
                  </a:lnTo>
                  <a:lnTo>
                    <a:pt x="4109" y="1746"/>
                  </a:lnTo>
                  <a:lnTo>
                    <a:pt x="4150" y="1747"/>
                  </a:lnTo>
                  <a:lnTo>
                    <a:pt x="4197" y="1746"/>
                  </a:lnTo>
                  <a:lnTo>
                    <a:pt x="4241" y="1743"/>
                  </a:lnTo>
                  <a:lnTo>
                    <a:pt x="4286" y="1737"/>
                  </a:lnTo>
                  <a:lnTo>
                    <a:pt x="4330" y="1730"/>
                  </a:lnTo>
                  <a:lnTo>
                    <a:pt x="4373" y="1720"/>
                  </a:lnTo>
                  <a:lnTo>
                    <a:pt x="4414" y="1708"/>
                  </a:lnTo>
                  <a:lnTo>
                    <a:pt x="4455" y="1694"/>
                  </a:lnTo>
                  <a:lnTo>
                    <a:pt x="4495" y="1678"/>
                  </a:lnTo>
                  <a:lnTo>
                    <a:pt x="4534" y="1660"/>
                  </a:lnTo>
                  <a:lnTo>
                    <a:pt x="4572" y="1641"/>
                  </a:lnTo>
                  <a:lnTo>
                    <a:pt x="4609" y="1620"/>
                  </a:lnTo>
                  <a:lnTo>
                    <a:pt x="4645" y="1598"/>
                  </a:lnTo>
                  <a:lnTo>
                    <a:pt x="4678" y="1573"/>
                  </a:lnTo>
                  <a:lnTo>
                    <a:pt x="4711" y="1547"/>
                  </a:lnTo>
                  <a:lnTo>
                    <a:pt x="4743" y="1520"/>
                  </a:lnTo>
                  <a:lnTo>
                    <a:pt x="4772" y="1491"/>
                  </a:lnTo>
                  <a:lnTo>
                    <a:pt x="4801" y="1460"/>
                  </a:lnTo>
                  <a:lnTo>
                    <a:pt x="4828" y="1428"/>
                  </a:lnTo>
                  <a:lnTo>
                    <a:pt x="4854" y="1395"/>
                  </a:lnTo>
                  <a:lnTo>
                    <a:pt x="4878" y="1361"/>
                  </a:lnTo>
                  <a:lnTo>
                    <a:pt x="4900" y="1325"/>
                  </a:lnTo>
                  <a:lnTo>
                    <a:pt x="4920" y="1289"/>
                  </a:lnTo>
                  <a:lnTo>
                    <a:pt x="4940" y="1252"/>
                  </a:lnTo>
                  <a:lnTo>
                    <a:pt x="4957" y="1213"/>
                  </a:lnTo>
                  <a:lnTo>
                    <a:pt x="4972" y="1173"/>
                  </a:lnTo>
                  <a:lnTo>
                    <a:pt x="4985" y="1133"/>
                  </a:lnTo>
                  <a:lnTo>
                    <a:pt x="4997" y="1091"/>
                  </a:lnTo>
                  <a:lnTo>
                    <a:pt x="5007" y="1049"/>
                  </a:lnTo>
                  <a:lnTo>
                    <a:pt x="5014" y="1006"/>
                  </a:lnTo>
                  <a:lnTo>
                    <a:pt x="5019" y="963"/>
                  </a:lnTo>
                  <a:lnTo>
                    <a:pt x="5023" y="918"/>
                  </a:lnTo>
                  <a:lnTo>
                    <a:pt x="5024" y="874"/>
                  </a:lnTo>
                  <a:lnTo>
                    <a:pt x="5023" y="829"/>
                  </a:lnTo>
                  <a:lnTo>
                    <a:pt x="5019" y="784"/>
                  </a:lnTo>
                  <a:lnTo>
                    <a:pt x="5014" y="741"/>
                  </a:lnTo>
                  <a:lnTo>
                    <a:pt x="5007" y="698"/>
                  </a:lnTo>
                  <a:lnTo>
                    <a:pt x="4997" y="655"/>
                  </a:lnTo>
                  <a:lnTo>
                    <a:pt x="4985" y="614"/>
                  </a:lnTo>
                  <a:lnTo>
                    <a:pt x="4972" y="574"/>
                  </a:lnTo>
                  <a:lnTo>
                    <a:pt x="4957" y="534"/>
                  </a:lnTo>
                  <a:lnTo>
                    <a:pt x="4940" y="495"/>
                  </a:lnTo>
                  <a:lnTo>
                    <a:pt x="4920" y="458"/>
                  </a:lnTo>
                  <a:lnTo>
                    <a:pt x="4900" y="422"/>
                  </a:lnTo>
                  <a:lnTo>
                    <a:pt x="4878" y="386"/>
                  </a:lnTo>
                  <a:lnTo>
                    <a:pt x="4854" y="352"/>
                  </a:lnTo>
                  <a:lnTo>
                    <a:pt x="4828" y="319"/>
                  </a:lnTo>
                  <a:lnTo>
                    <a:pt x="4801" y="287"/>
                  </a:lnTo>
                  <a:lnTo>
                    <a:pt x="4772" y="256"/>
                  </a:lnTo>
                  <a:lnTo>
                    <a:pt x="4743" y="227"/>
                  </a:lnTo>
                  <a:lnTo>
                    <a:pt x="4711" y="200"/>
                  </a:lnTo>
                  <a:lnTo>
                    <a:pt x="4678" y="174"/>
                  </a:lnTo>
                  <a:lnTo>
                    <a:pt x="4645" y="149"/>
                  </a:lnTo>
                  <a:lnTo>
                    <a:pt x="4609" y="127"/>
                  </a:lnTo>
                  <a:lnTo>
                    <a:pt x="4572" y="106"/>
                  </a:lnTo>
                  <a:lnTo>
                    <a:pt x="4534" y="87"/>
                  </a:lnTo>
                  <a:lnTo>
                    <a:pt x="4495" y="69"/>
                  </a:lnTo>
                  <a:lnTo>
                    <a:pt x="4455" y="53"/>
                  </a:lnTo>
                  <a:lnTo>
                    <a:pt x="4414" y="39"/>
                  </a:lnTo>
                  <a:lnTo>
                    <a:pt x="4373" y="28"/>
                  </a:lnTo>
                  <a:lnTo>
                    <a:pt x="4330" y="17"/>
                  </a:lnTo>
                  <a:lnTo>
                    <a:pt x="4286" y="10"/>
                  </a:lnTo>
                  <a:lnTo>
                    <a:pt x="4241" y="4"/>
                  </a:lnTo>
                  <a:lnTo>
                    <a:pt x="4197" y="1"/>
                  </a:lnTo>
                  <a:lnTo>
                    <a:pt x="41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0" name="Freeform 31"/>
            <p:cNvSpPr>
              <a:spLocks noChangeAspect="1"/>
            </p:cNvSpPr>
            <p:nvPr/>
          </p:nvSpPr>
          <p:spPr bwMode="black">
            <a:xfrm>
              <a:off x="3866" y="946"/>
              <a:ext cx="212" cy="434"/>
            </a:xfrm>
            <a:custGeom>
              <a:avLst/>
              <a:gdLst>
                <a:gd name="T0" fmla="*/ 0 w 1907"/>
                <a:gd name="T1" fmla="*/ 0 h 3902"/>
                <a:gd name="T2" fmla="*/ 0 w 1907"/>
                <a:gd name="T3" fmla="*/ 0 h 3902"/>
                <a:gd name="T4" fmla="*/ 0 w 1907"/>
                <a:gd name="T5" fmla="*/ 0 h 3902"/>
                <a:gd name="T6" fmla="*/ 0 w 1907"/>
                <a:gd name="T7" fmla="*/ 0 h 3902"/>
                <a:gd name="T8" fmla="*/ 0 w 1907"/>
                <a:gd name="T9" fmla="*/ 0 h 3902"/>
                <a:gd name="T10" fmla="*/ 0 w 1907"/>
                <a:gd name="T11" fmla="*/ 0 h 3902"/>
                <a:gd name="T12" fmla="*/ 0 w 1907"/>
                <a:gd name="T13" fmla="*/ 0 h 3902"/>
                <a:gd name="T14" fmla="*/ 0 w 1907"/>
                <a:gd name="T15" fmla="*/ 0 h 3902"/>
                <a:gd name="T16" fmla="*/ 0 w 1907"/>
                <a:gd name="T17" fmla="*/ 0 h 3902"/>
                <a:gd name="T18" fmla="*/ 0 w 1907"/>
                <a:gd name="T19" fmla="*/ 0 h 3902"/>
                <a:gd name="T20" fmla="*/ 0 w 1907"/>
                <a:gd name="T21" fmla="*/ 0 h 3902"/>
                <a:gd name="T22" fmla="*/ 0 w 1907"/>
                <a:gd name="T23" fmla="*/ 0 h 3902"/>
                <a:gd name="T24" fmla="*/ 0 w 1907"/>
                <a:gd name="T25" fmla="*/ 0 h 3902"/>
                <a:gd name="T26" fmla="*/ 0 w 1907"/>
                <a:gd name="T27" fmla="*/ 0 h 3902"/>
                <a:gd name="T28" fmla="*/ 0 w 1907"/>
                <a:gd name="T29" fmla="*/ 0 h 3902"/>
                <a:gd name="T30" fmla="*/ 0 w 1907"/>
                <a:gd name="T31" fmla="*/ 0 h 3902"/>
                <a:gd name="T32" fmla="*/ 0 w 1907"/>
                <a:gd name="T33" fmla="*/ 0 h 3902"/>
                <a:gd name="T34" fmla="*/ 0 w 1907"/>
                <a:gd name="T35" fmla="*/ 0 h 3902"/>
                <a:gd name="T36" fmla="*/ 0 w 1907"/>
                <a:gd name="T37" fmla="*/ 0 h 3902"/>
                <a:gd name="T38" fmla="*/ 0 w 1907"/>
                <a:gd name="T39" fmla="*/ 0 h 39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907" h="3902">
                  <a:moveTo>
                    <a:pt x="1907" y="0"/>
                  </a:moveTo>
                  <a:lnTo>
                    <a:pt x="0" y="0"/>
                  </a:lnTo>
                  <a:lnTo>
                    <a:pt x="0" y="2781"/>
                  </a:lnTo>
                  <a:lnTo>
                    <a:pt x="115" y="2857"/>
                  </a:lnTo>
                  <a:lnTo>
                    <a:pt x="231" y="2932"/>
                  </a:lnTo>
                  <a:lnTo>
                    <a:pt x="348" y="3007"/>
                  </a:lnTo>
                  <a:lnTo>
                    <a:pt x="466" y="3081"/>
                  </a:lnTo>
                  <a:lnTo>
                    <a:pt x="584" y="3154"/>
                  </a:lnTo>
                  <a:lnTo>
                    <a:pt x="703" y="3227"/>
                  </a:lnTo>
                  <a:lnTo>
                    <a:pt x="823" y="3298"/>
                  </a:lnTo>
                  <a:lnTo>
                    <a:pt x="943" y="3368"/>
                  </a:lnTo>
                  <a:lnTo>
                    <a:pt x="1063" y="3439"/>
                  </a:lnTo>
                  <a:lnTo>
                    <a:pt x="1183" y="3508"/>
                  </a:lnTo>
                  <a:lnTo>
                    <a:pt x="1304" y="3576"/>
                  </a:lnTo>
                  <a:lnTo>
                    <a:pt x="1424" y="3643"/>
                  </a:lnTo>
                  <a:lnTo>
                    <a:pt x="1545" y="3709"/>
                  </a:lnTo>
                  <a:lnTo>
                    <a:pt x="1667" y="3774"/>
                  </a:lnTo>
                  <a:lnTo>
                    <a:pt x="1787" y="3839"/>
                  </a:lnTo>
                  <a:lnTo>
                    <a:pt x="1907" y="3902"/>
                  </a:lnTo>
                  <a:lnTo>
                    <a:pt x="19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31" name="Freeform 32"/>
            <p:cNvSpPr>
              <a:spLocks noChangeAspect="1"/>
            </p:cNvSpPr>
            <p:nvPr/>
          </p:nvSpPr>
          <p:spPr bwMode="black">
            <a:xfrm>
              <a:off x="3456" y="833"/>
              <a:ext cx="1923" cy="912"/>
            </a:xfrm>
            <a:custGeom>
              <a:avLst/>
              <a:gdLst>
                <a:gd name="T0" fmla="*/ 0 w 17307"/>
                <a:gd name="T1" fmla="*/ 0 h 8203"/>
                <a:gd name="T2" fmla="*/ 0 w 17307"/>
                <a:gd name="T3" fmla="*/ 0 h 8203"/>
                <a:gd name="T4" fmla="*/ 0 w 17307"/>
                <a:gd name="T5" fmla="*/ 0 h 8203"/>
                <a:gd name="T6" fmla="*/ 0 w 17307"/>
                <a:gd name="T7" fmla="*/ 0 h 8203"/>
                <a:gd name="T8" fmla="*/ 0 w 17307"/>
                <a:gd name="T9" fmla="*/ 0 h 8203"/>
                <a:gd name="T10" fmla="*/ 0 w 17307"/>
                <a:gd name="T11" fmla="*/ 0 h 8203"/>
                <a:gd name="T12" fmla="*/ 0 w 17307"/>
                <a:gd name="T13" fmla="*/ 0 h 8203"/>
                <a:gd name="T14" fmla="*/ 0 w 17307"/>
                <a:gd name="T15" fmla="*/ 0 h 8203"/>
                <a:gd name="T16" fmla="*/ 0 w 17307"/>
                <a:gd name="T17" fmla="*/ 0 h 8203"/>
                <a:gd name="T18" fmla="*/ 0 w 17307"/>
                <a:gd name="T19" fmla="*/ 0 h 8203"/>
                <a:gd name="T20" fmla="*/ 0 w 17307"/>
                <a:gd name="T21" fmla="*/ 0 h 8203"/>
                <a:gd name="T22" fmla="*/ 0 w 17307"/>
                <a:gd name="T23" fmla="*/ 0 h 8203"/>
                <a:gd name="T24" fmla="*/ 0 w 17307"/>
                <a:gd name="T25" fmla="*/ 0 h 8203"/>
                <a:gd name="T26" fmla="*/ 0 w 17307"/>
                <a:gd name="T27" fmla="*/ 0 h 8203"/>
                <a:gd name="T28" fmla="*/ 0 w 17307"/>
                <a:gd name="T29" fmla="*/ 0 h 8203"/>
                <a:gd name="T30" fmla="*/ 0 w 17307"/>
                <a:gd name="T31" fmla="*/ 0 h 8203"/>
                <a:gd name="T32" fmla="*/ 0 w 17307"/>
                <a:gd name="T33" fmla="*/ 0 h 8203"/>
                <a:gd name="T34" fmla="*/ 0 w 17307"/>
                <a:gd name="T35" fmla="*/ 0 h 8203"/>
                <a:gd name="T36" fmla="*/ 0 w 17307"/>
                <a:gd name="T37" fmla="*/ 0 h 8203"/>
                <a:gd name="T38" fmla="*/ 0 w 17307"/>
                <a:gd name="T39" fmla="*/ 0 h 8203"/>
                <a:gd name="T40" fmla="*/ 0 w 17307"/>
                <a:gd name="T41" fmla="*/ 0 h 8203"/>
                <a:gd name="T42" fmla="*/ 0 w 17307"/>
                <a:gd name="T43" fmla="*/ 0 h 8203"/>
                <a:gd name="T44" fmla="*/ 0 w 17307"/>
                <a:gd name="T45" fmla="*/ 0 h 8203"/>
                <a:gd name="T46" fmla="*/ 0 w 17307"/>
                <a:gd name="T47" fmla="*/ 0 h 8203"/>
                <a:gd name="T48" fmla="*/ 0 w 17307"/>
                <a:gd name="T49" fmla="*/ 0 h 8203"/>
                <a:gd name="T50" fmla="*/ 0 w 17307"/>
                <a:gd name="T51" fmla="*/ 0 h 8203"/>
                <a:gd name="T52" fmla="*/ 0 w 17307"/>
                <a:gd name="T53" fmla="*/ 0 h 8203"/>
                <a:gd name="T54" fmla="*/ 0 w 17307"/>
                <a:gd name="T55" fmla="*/ 0 h 8203"/>
                <a:gd name="T56" fmla="*/ 0 w 17307"/>
                <a:gd name="T57" fmla="*/ 0 h 8203"/>
                <a:gd name="T58" fmla="*/ 0 w 17307"/>
                <a:gd name="T59" fmla="*/ 0 h 8203"/>
                <a:gd name="T60" fmla="*/ 0 w 17307"/>
                <a:gd name="T61" fmla="*/ 0 h 8203"/>
                <a:gd name="T62" fmla="*/ 0 w 17307"/>
                <a:gd name="T63" fmla="*/ 0 h 8203"/>
                <a:gd name="T64" fmla="*/ 0 w 17307"/>
                <a:gd name="T65" fmla="*/ 0 h 8203"/>
                <a:gd name="T66" fmla="*/ 0 w 17307"/>
                <a:gd name="T67" fmla="*/ 0 h 8203"/>
                <a:gd name="T68" fmla="*/ 0 w 17307"/>
                <a:gd name="T69" fmla="*/ 0 h 8203"/>
                <a:gd name="T70" fmla="*/ 0 w 17307"/>
                <a:gd name="T71" fmla="*/ 0 h 8203"/>
                <a:gd name="T72" fmla="*/ 0 w 17307"/>
                <a:gd name="T73" fmla="*/ 0 h 8203"/>
                <a:gd name="T74" fmla="*/ 0 w 17307"/>
                <a:gd name="T75" fmla="*/ 0 h 8203"/>
                <a:gd name="T76" fmla="*/ 0 w 17307"/>
                <a:gd name="T77" fmla="*/ 0 h 8203"/>
                <a:gd name="T78" fmla="*/ 0 w 17307"/>
                <a:gd name="T79" fmla="*/ 0 h 8203"/>
                <a:gd name="T80" fmla="*/ 0 w 17307"/>
                <a:gd name="T81" fmla="*/ 0 h 8203"/>
                <a:gd name="T82" fmla="*/ 0 w 17307"/>
                <a:gd name="T83" fmla="*/ 0 h 8203"/>
                <a:gd name="T84" fmla="*/ 0 w 17307"/>
                <a:gd name="T85" fmla="*/ 0 h 8203"/>
                <a:gd name="T86" fmla="*/ 0 w 17307"/>
                <a:gd name="T87" fmla="*/ 0 h 8203"/>
                <a:gd name="T88" fmla="*/ 0 w 17307"/>
                <a:gd name="T89" fmla="*/ 0 h 8203"/>
                <a:gd name="T90" fmla="*/ 0 w 17307"/>
                <a:gd name="T91" fmla="*/ 0 h 8203"/>
                <a:gd name="T92" fmla="*/ 0 w 17307"/>
                <a:gd name="T93" fmla="*/ 0 h 8203"/>
                <a:gd name="T94" fmla="*/ 0 w 17307"/>
                <a:gd name="T95" fmla="*/ 0 h 8203"/>
                <a:gd name="T96" fmla="*/ 0 w 17307"/>
                <a:gd name="T97" fmla="*/ 0 h 8203"/>
                <a:gd name="T98" fmla="*/ 0 w 17307"/>
                <a:gd name="T99" fmla="*/ 0 h 8203"/>
                <a:gd name="T100" fmla="*/ 0 w 17307"/>
                <a:gd name="T101" fmla="*/ 0 h 8203"/>
                <a:gd name="T102" fmla="*/ 0 w 17307"/>
                <a:gd name="T103" fmla="*/ 0 h 8203"/>
                <a:gd name="T104" fmla="*/ 0 w 17307"/>
                <a:gd name="T105" fmla="*/ 0 h 8203"/>
                <a:gd name="T106" fmla="*/ 0 w 17307"/>
                <a:gd name="T107" fmla="*/ 0 h 8203"/>
                <a:gd name="T108" fmla="*/ 0 w 17307"/>
                <a:gd name="T109" fmla="*/ 0 h 8203"/>
                <a:gd name="T110" fmla="*/ 0 w 17307"/>
                <a:gd name="T111" fmla="*/ 0 h 8203"/>
                <a:gd name="T112" fmla="*/ 0 w 17307"/>
                <a:gd name="T113" fmla="*/ 0 h 8203"/>
                <a:gd name="T114" fmla="*/ 0 w 17307"/>
                <a:gd name="T115" fmla="*/ 0 h 820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7307" h="8203">
                  <a:moveTo>
                    <a:pt x="13766" y="3320"/>
                  </a:moveTo>
                  <a:lnTo>
                    <a:pt x="13766" y="1019"/>
                  </a:lnTo>
                  <a:lnTo>
                    <a:pt x="11859" y="1019"/>
                  </a:lnTo>
                  <a:lnTo>
                    <a:pt x="11859" y="2271"/>
                  </a:lnTo>
                  <a:lnTo>
                    <a:pt x="11777" y="2228"/>
                  </a:lnTo>
                  <a:lnTo>
                    <a:pt x="11697" y="2186"/>
                  </a:lnTo>
                  <a:lnTo>
                    <a:pt x="11617" y="2146"/>
                  </a:lnTo>
                  <a:lnTo>
                    <a:pt x="11538" y="2106"/>
                  </a:lnTo>
                  <a:lnTo>
                    <a:pt x="11459" y="2066"/>
                  </a:lnTo>
                  <a:lnTo>
                    <a:pt x="11379" y="2028"/>
                  </a:lnTo>
                  <a:lnTo>
                    <a:pt x="11299" y="1989"/>
                  </a:lnTo>
                  <a:lnTo>
                    <a:pt x="11218" y="1951"/>
                  </a:lnTo>
                  <a:lnTo>
                    <a:pt x="11218" y="1019"/>
                  </a:lnTo>
                  <a:lnTo>
                    <a:pt x="9384" y="1019"/>
                  </a:lnTo>
                  <a:lnTo>
                    <a:pt x="9384" y="1179"/>
                  </a:lnTo>
                  <a:lnTo>
                    <a:pt x="9247" y="1125"/>
                  </a:lnTo>
                  <a:lnTo>
                    <a:pt x="9113" y="1073"/>
                  </a:lnTo>
                  <a:lnTo>
                    <a:pt x="8980" y="1022"/>
                  </a:lnTo>
                  <a:lnTo>
                    <a:pt x="8848" y="971"/>
                  </a:lnTo>
                  <a:lnTo>
                    <a:pt x="8718" y="923"/>
                  </a:lnTo>
                  <a:lnTo>
                    <a:pt x="8590" y="876"/>
                  </a:lnTo>
                  <a:lnTo>
                    <a:pt x="8463" y="830"/>
                  </a:lnTo>
                  <a:lnTo>
                    <a:pt x="8337" y="784"/>
                  </a:lnTo>
                  <a:lnTo>
                    <a:pt x="8213" y="741"/>
                  </a:lnTo>
                  <a:lnTo>
                    <a:pt x="8090" y="698"/>
                  </a:lnTo>
                  <a:lnTo>
                    <a:pt x="7969" y="657"/>
                  </a:lnTo>
                  <a:lnTo>
                    <a:pt x="7850" y="616"/>
                  </a:lnTo>
                  <a:lnTo>
                    <a:pt x="7732" y="578"/>
                  </a:lnTo>
                  <a:lnTo>
                    <a:pt x="7616" y="539"/>
                  </a:lnTo>
                  <a:lnTo>
                    <a:pt x="7502" y="502"/>
                  </a:lnTo>
                  <a:lnTo>
                    <a:pt x="7389" y="466"/>
                  </a:lnTo>
                  <a:lnTo>
                    <a:pt x="7360" y="539"/>
                  </a:lnTo>
                  <a:lnTo>
                    <a:pt x="7472" y="574"/>
                  </a:lnTo>
                  <a:lnTo>
                    <a:pt x="7588" y="612"/>
                  </a:lnTo>
                  <a:lnTo>
                    <a:pt x="7705" y="650"/>
                  </a:lnTo>
                  <a:lnTo>
                    <a:pt x="7823" y="689"/>
                  </a:lnTo>
                  <a:lnTo>
                    <a:pt x="7944" y="729"/>
                  </a:lnTo>
                  <a:lnTo>
                    <a:pt x="8066" y="771"/>
                  </a:lnTo>
                  <a:lnTo>
                    <a:pt x="8191" y="813"/>
                  </a:lnTo>
                  <a:lnTo>
                    <a:pt x="8317" y="858"/>
                  </a:lnTo>
                  <a:lnTo>
                    <a:pt x="8445" y="902"/>
                  </a:lnTo>
                  <a:lnTo>
                    <a:pt x="8575" y="949"/>
                  </a:lnTo>
                  <a:lnTo>
                    <a:pt x="8705" y="996"/>
                  </a:lnTo>
                  <a:lnTo>
                    <a:pt x="8837" y="1045"/>
                  </a:lnTo>
                  <a:lnTo>
                    <a:pt x="8973" y="1095"/>
                  </a:lnTo>
                  <a:lnTo>
                    <a:pt x="9108" y="1145"/>
                  </a:lnTo>
                  <a:lnTo>
                    <a:pt x="9245" y="1198"/>
                  </a:lnTo>
                  <a:lnTo>
                    <a:pt x="9384" y="1253"/>
                  </a:lnTo>
                  <a:lnTo>
                    <a:pt x="9384" y="4295"/>
                  </a:lnTo>
                  <a:lnTo>
                    <a:pt x="8205" y="1019"/>
                  </a:lnTo>
                  <a:lnTo>
                    <a:pt x="6253" y="1019"/>
                  </a:lnTo>
                  <a:lnTo>
                    <a:pt x="6253" y="5256"/>
                  </a:lnTo>
                  <a:lnTo>
                    <a:pt x="6354" y="5304"/>
                  </a:lnTo>
                  <a:lnTo>
                    <a:pt x="6456" y="5352"/>
                  </a:lnTo>
                  <a:lnTo>
                    <a:pt x="6556" y="5400"/>
                  </a:lnTo>
                  <a:lnTo>
                    <a:pt x="6656" y="5446"/>
                  </a:lnTo>
                  <a:lnTo>
                    <a:pt x="6756" y="5493"/>
                  </a:lnTo>
                  <a:lnTo>
                    <a:pt x="6856" y="5537"/>
                  </a:lnTo>
                  <a:lnTo>
                    <a:pt x="6954" y="5581"/>
                  </a:lnTo>
                  <a:lnTo>
                    <a:pt x="7053" y="5625"/>
                  </a:lnTo>
                  <a:lnTo>
                    <a:pt x="7149" y="5668"/>
                  </a:lnTo>
                  <a:lnTo>
                    <a:pt x="7245" y="5709"/>
                  </a:lnTo>
                  <a:lnTo>
                    <a:pt x="7340" y="5750"/>
                  </a:lnTo>
                  <a:lnTo>
                    <a:pt x="7434" y="5790"/>
                  </a:lnTo>
                  <a:lnTo>
                    <a:pt x="7527" y="5829"/>
                  </a:lnTo>
                  <a:lnTo>
                    <a:pt x="7618" y="5867"/>
                  </a:lnTo>
                  <a:lnTo>
                    <a:pt x="7708" y="5904"/>
                  </a:lnTo>
                  <a:lnTo>
                    <a:pt x="7797" y="5941"/>
                  </a:lnTo>
                  <a:lnTo>
                    <a:pt x="7830" y="5956"/>
                  </a:lnTo>
                  <a:lnTo>
                    <a:pt x="7864" y="5971"/>
                  </a:lnTo>
                  <a:lnTo>
                    <a:pt x="7900" y="5985"/>
                  </a:lnTo>
                  <a:lnTo>
                    <a:pt x="7935" y="5998"/>
                  </a:lnTo>
                  <a:lnTo>
                    <a:pt x="7970" y="6012"/>
                  </a:lnTo>
                  <a:lnTo>
                    <a:pt x="8006" y="6026"/>
                  </a:lnTo>
                  <a:lnTo>
                    <a:pt x="8040" y="6041"/>
                  </a:lnTo>
                  <a:lnTo>
                    <a:pt x="8073" y="6056"/>
                  </a:lnTo>
                  <a:lnTo>
                    <a:pt x="8073" y="5154"/>
                  </a:lnTo>
                  <a:lnTo>
                    <a:pt x="8437" y="6202"/>
                  </a:lnTo>
                  <a:lnTo>
                    <a:pt x="8615" y="6269"/>
                  </a:lnTo>
                  <a:lnTo>
                    <a:pt x="8792" y="6335"/>
                  </a:lnTo>
                  <a:lnTo>
                    <a:pt x="8969" y="6400"/>
                  </a:lnTo>
                  <a:lnTo>
                    <a:pt x="9146" y="6464"/>
                  </a:lnTo>
                  <a:lnTo>
                    <a:pt x="9322" y="6526"/>
                  </a:lnTo>
                  <a:lnTo>
                    <a:pt x="9498" y="6587"/>
                  </a:lnTo>
                  <a:lnTo>
                    <a:pt x="9675" y="6646"/>
                  </a:lnTo>
                  <a:lnTo>
                    <a:pt x="9849" y="6704"/>
                  </a:lnTo>
                  <a:lnTo>
                    <a:pt x="10024" y="6760"/>
                  </a:lnTo>
                  <a:lnTo>
                    <a:pt x="10197" y="6817"/>
                  </a:lnTo>
                  <a:lnTo>
                    <a:pt x="10370" y="6870"/>
                  </a:lnTo>
                  <a:lnTo>
                    <a:pt x="10542" y="6923"/>
                  </a:lnTo>
                  <a:lnTo>
                    <a:pt x="10713" y="6974"/>
                  </a:lnTo>
                  <a:lnTo>
                    <a:pt x="10882" y="7023"/>
                  </a:lnTo>
                  <a:lnTo>
                    <a:pt x="11051" y="7072"/>
                  </a:lnTo>
                  <a:lnTo>
                    <a:pt x="11218" y="7120"/>
                  </a:lnTo>
                  <a:lnTo>
                    <a:pt x="11218" y="2038"/>
                  </a:lnTo>
                  <a:lnTo>
                    <a:pt x="11299" y="2077"/>
                  </a:lnTo>
                  <a:lnTo>
                    <a:pt x="11379" y="2115"/>
                  </a:lnTo>
                  <a:lnTo>
                    <a:pt x="11459" y="2154"/>
                  </a:lnTo>
                  <a:lnTo>
                    <a:pt x="11538" y="2193"/>
                  </a:lnTo>
                  <a:lnTo>
                    <a:pt x="11617" y="2233"/>
                  </a:lnTo>
                  <a:lnTo>
                    <a:pt x="11697" y="2274"/>
                  </a:lnTo>
                  <a:lnTo>
                    <a:pt x="11777" y="2316"/>
                  </a:lnTo>
                  <a:lnTo>
                    <a:pt x="11859" y="2359"/>
                  </a:lnTo>
                  <a:lnTo>
                    <a:pt x="11859" y="7294"/>
                  </a:lnTo>
                  <a:lnTo>
                    <a:pt x="11979" y="7324"/>
                  </a:lnTo>
                  <a:lnTo>
                    <a:pt x="12098" y="7352"/>
                  </a:lnTo>
                  <a:lnTo>
                    <a:pt x="12215" y="7380"/>
                  </a:lnTo>
                  <a:lnTo>
                    <a:pt x="12332" y="7407"/>
                  </a:lnTo>
                  <a:lnTo>
                    <a:pt x="12449" y="7434"/>
                  </a:lnTo>
                  <a:lnTo>
                    <a:pt x="12565" y="7460"/>
                  </a:lnTo>
                  <a:lnTo>
                    <a:pt x="12680" y="7484"/>
                  </a:lnTo>
                  <a:lnTo>
                    <a:pt x="12793" y="7509"/>
                  </a:lnTo>
                  <a:lnTo>
                    <a:pt x="12906" y="7532"/>
                  </a:lnTo>
                  <a:lnTo>
                    <a:pt x="13018" y="7553"/>
                  </a:lnTo>
                  <a:lnTo>
                    <a:pt x="13128" y="7575"/>
                  </a:lnTo>
                  <a:lnTo>
                    <a:pt x="13239" y="7595"/>
                  </a:lnTo>
                  <a:lnTo>
                    <a:pt x="13347" y="7615"/>
                  </a:lnTo>
                  <a:lnTo>
                    <a:pt x="13455" y="7633"/>
                  </a:lnTo>
                  <a:lnTo>
                    <a:pt x="13562" y="7651"/>
                  </a:lnTo>
                  <a:lnTo>
                    <a:pt x="13667" y="7667"/>
                  </a:lnTo>
                  <a:lnTo>
                    <a:pt x="13772" y="7682"/>
                  </a:lnTo>
                  <a:lnTo>
                    <a:pt x="13876" y="7697"/>
                  </a:lnTo>
                  <a:lnTo>
                    <a:pt x="13978" y="7710"/>
                  </a:lnTo>
                  <a:lnTo>
                    <a:pt x="14079" y="7723"/>
                  </a:lnTo>
                  <a:lnTo>
                    <a:pt x="14179" y="7735"/>
                  </a:lnTo>
                  <a:lnTo>
                    <a:pt x="14277" y="7745"/>
                  </a:lnTo>
                  <a:lnTo>
                    <a:pt x="14375" y="7755"/>
                  </a:lnTo>
                  <a:lnTo>
                    <a:pt x="14471" y="7763"/>
                  </a:lnTo>
                  <a:lnTo>
                    <a:pt x="14566" y="7770"/>
                  </a:lnTo>
                  <a:lnTo>
                    <a:pt x="14659" y="7776"/>
                  </a:lnTo>
                  <a:lnTo>
                    <a:pt x="14752" y="7782"/>
                  </a:lnTo>
                  <a:lnTo>
                    <a:pt x="14843" y="7785"/>
                  </a:lnTo>
                  <a:lnTo>
                    <a:pt x="14933" y="7788"/>
                  </a:lnTo>
                  <a:lnTo>
                    <a:pt x="15020" y="7789"/>
                  </a:lnTo>
                  <a:lnTo>
                    <a:pt x="15107" y="7790"/>
                  </a:lnTo>
                  <a:lnTo>
                    <a:pt x="15192" y="7789"/>
                  </a:lnTo>
                  <a:lnTo>
                    <a:pt x="15192" y="6392"/>
                  </a:lnTo>
                  <a:lnTo>
                    <a:pt x="13766" y="6392"/>
                  </a:lnTo>
                  <a:lnTo>
                    <a:pt x="13766" y="3421"/>
                  </a:lnTo>
                  <a:lnTo>
                    <a:pt x="13979" y="3555"/>
                  </a:lnTo>
                  <a:lnTo>
                    <a:pt x="14186" y="3690"/>
                  </a:lnTo>
                  <a:lnTo>
                    <a:pt x="14390" y="3825"/>
                  </a:lnTo>
                  <a:lnTo>
                    <a:pt x="14587" y="3959"/>
                  </a:lnTo>
                  <a:lnTo>
                    <a:pt x="14777" y="4094"/>
                  </a:lnTo>
                  <a:lnTo>
                    <a:pt x="14963" y="4228"/>
                  </a:lnTo>
                  <a:lnTo>
                    <a:pt x="15141" y="4363"/>
                  </a:lnTo>
                  <a:lnTo>
                    <a:pt x="15315" y="4496"/>
                  </a:lnTo>
                  <a:lnTo>
                    <a:pt x="15481" y="4631"/>
                  </a:lnTo>
                  <a:lnTo>
                    <a:pt x="15641" y="4764"/>
                  </a:lnTo>
                  <a:lnTo>
                    <a:pt x="15794" y="4896"/>
                  </a:lnTo>
                  <a:lnTo>
                    <a:pt x="15940" y="5027"/>
                  </a:lnTo>
                  <a:lnTo>
                    <a:pt x="16078" y="5156"/>
                  </a:lnTo>
                  <a:lnTo>
                    <a:pt x="16210" y="5286"/>
                  </a:lnTo>
                  <a:lnTo>
                    <a:pt x="16333" y="5414"/>
                  </a:lnTo>
                  <a:lnTo>
                    <a:pt x="16450" y="5539"/>
                  </a:lnTo>
                  <a:lnTo>
                    <a:pt x="16558" y="5665"/>
                  </a:lnTo>
                  <a:lnTo>
                    <a:pt x="16659" y="5788"/>
                  </a:lnTo>
                  <a:lnTo>
                    <a:pt x="16751" y="5909"/>
                  </a:lnTo>
                  <a:lnTo>
                    <a:pt x="16834" y="6028"/>
                  </a:lnTo>
                  <a:lnTo>
                    <a:pt x="16909" y="6146"/>
                  </a:lnTo>
                  <a:lnTo>
                    <a:pt x="16975" y="6261"/>
                  </a:lnTo>
                  <a:lnTo>
                    <a:pt x="17032" y="6373"/>
                  </a:lnTo>
                  <a:lnTo>
                    <a:pt x="17081" y="6485"/>
                  </a:lnTo>
                  <a:lnTo>
                    <a:pt x="17119" y="6592"/>
                  </a:lnTo>
                  <a:lnTo>
                    <a:pt x="17148" y="6698"/>
                  </a:lnTo>
                  <a:lnTo>
                    <a:pt x="17167" y="6799"/>
                  </a:lnTo>
                  <a:lnTo>
                    <a:pt x="17177" y="6899"/>
                  </a:lnTo>
                  <a:lnTo>
                    <a:pt x="17177" y="6995"/>
                  </a:lnTo>
                  <a:lnTo>
                    <a:pt x="17166" y="7088"/>
                  </a:lnTo>
                  <a:lnTo>
                    <a:pt x="17146" y="7178"/>
                  </a:lnTo>
                  <a:lnTo>
                    <a:pt x="17114" y="7265"/>
                  </a:lnTo>
                  <a:lnTo>
                    <a:pt x="17044" y="7387"/>
                  </a:lnTo>
                  <a:lnTo>
                    <a:pt x="16952" y="7497"/>
                  </a:lnTo>
                  <a:lnTo>
                    <a:pt x="16841" y="7597"/>
                  </a:lnTo>
                  <a:lnTo>
                    <a:pt x="16710" y="7684"/>
                  </a:lnTo>
                  <a:lnTo>
                    <a:pt x="16560" y="7760"/>
                  </a:lnTo>
                  <a:lnTo>
                    <a:pt x="16392" y="7825"/>
                  </a:lnTo>
                  <a:lnTo>
                    <a:pt x="16207" y="7879"/>
                  </a:lnTo>
                  <a:lnTo>
                    <a:pt x="16005" y="7921"/>
                  </a:lnTo>
                  <a:lnTo>
                    <a:pt x="15786" y="7954"/>
                  </a:lnTo>
                  <a:lnTo>
                    <a:pt x="15551" y="7976"/>
                  </a:lnTo>
                  <a:lnTo>
                    <a:pt x="15303" y="7988"/>
                  </a:lnTo>
                  <a:lnTo>
                    <a:pt x="15040" y="7990"/>
                  </a:lnTo>
                  <a:lnTo>
                    <a:pt x="14763" y="7982"/>
                  </a:lnTo>
                  <a:lnTo>
                    <a:pt x="14473" y="7964"/>
                  </a:lnTo>
                  <a:lnTo>
                    <a:pt x="14170" y="7936"/>
                  </a:lnTo>
                  <a:lnTo>
                    <a:pt x="13856" y="7899"/>
                  </a:lnTo>
                  <a:lnTo>
                    <a:pt x="13532" y="7854"/>
                  </a:lnTo>
                  <a:lnTo>
                    <a:pt x="13197" y="7799"/>
                  </a:lnTo>
                  <a:lnTo>
                    <a:pt x="12852" y="7736"/>
                  </a:lnTo>
                  <a:lnTo>
                    <a:pt x="12498" y="7664"/>
                  </a:lnTo>
                  <a:lnTo>
                    <a:pt x="12135" y="7583"/>
                  </a:lnTo>
                  <a:lnTo>
                    <a:pt x="11766" y="7494"/>
                  </a:lnTo>
                  <a:lnTo>
                    <a:pt x="11389" y="7396"/>
                  </a:lnTo>
                  <a:lnTo>
                    <a:pt x="11005" y="7292"/>
                  </a:lnTo>
                  <a:lnTo>
                    <a:pt x="10616" y="7179"/>
                  </a:lnTo>
                  <a:lnTo>
                    <a:pt x="10221" y="7058"/>
                  </a:lnTo>
                  <a:lnTo>
                    <a:pt x="9822" y="6930"/>
                  </a:lnTo>
                  <a:lnTo>
                    <a:pt x="9419" y="6796"/>
                  </a:lnTo>
                  <a:lnTo>
                    <a:pt x="9013" y="6653"/>
                  </a:lnTo>
                  <a:lnTo>
                    <a:pt x="8604" y="6505"/>
                  </a:lnTo>
                  <a:lnTo>
                    <a:pt x="8194" y="6349"/>
                  </a:lnTo>
                  <a:lnTo>
                    <a:pt x="7782" y="6187"/>
                  </a:lnTo>
                  <a:lnTo>
                    <a:pt x="7673" y="6146"/>
                  </a:lnTo>
                  <a:lnTo>
                    <a:pt x="7562" y="6102"/>
                  </a:lnTo>
                  <a:lnTo>
                    <a:pt x="7450" y="6056"/>
                  </a:lnTo>
                  <a:lnTo>
                    <a:pt x="7335" y="6010"/>
                  </a:lnTo>
                  <a:lnTo>
                    <a:pt x="7219" y="5961"/>
                  </a:lnTo>
                  <a:lnTo>
                    <a:pt x="7101" y="5911"/>
                  </a:lnTo>
                  <a:lnTo>
                    <a:pt x="6982" y="5859"/>
                  </a:lnTo>
                  <a:lnTo>
                    <a:pt x="6862" y="5805"/>
                  </a:lnTo>
                  <a:lnTo>
                    <a:pt x="6740" y="5751"/>
                  </a:lnTo>
                  <a:lnTo>
                    <a:pt x="6617" y="5695"/>
                  </a:lnTo>
                  <a:lnTo>
                    <a:pt x="6492" y="5637"/>
                  </a:lnTo>
                  <a:lnTo>
                    <a:pt x="6368" y="5578"/>
                  </a:lnTo>
                  <a:lnTo>
                    <a:pt x="6241" y="5518"/>
                  </a:lnTo>
                  <a:lnTo>
                    <a:pt x="6115" y="5456"/>
                  </a:lnTo>
                  <a:lnTo>
                    <a:pt x="5987" y="5393"/>
                  </a:lnTo>
                  <a:lnTo>
                    <a:pt x="5858" y="5328"/>
                  </a:lnTo>
                  <a:lnTo>
                    <a:pt x="5730" y="5263"/>
                  </a:lnTo>
                  <a:lnTo>
                    <a:pt x="5600" y="5196"/>
                  </a:lnTo>
                  <a:lnTo>
                    <a:pt x="5470" y="5129"/>
                  </a:lnTo>
                  <a:lnTo>
                    <a:pt x="5340" y="5060"/>
                  </a:lnTo>
                  <a:lnTo>
                    <a:pt x="5210" y="4990"/>
                  </a:lnTo>
                  <a:lnTo>
                    <a:pt x="5080" y="4919"/>
                  </a:lnTo>
                  <a:lnTo>
                    <a:pt x="4950" y="4848"/>
                  </a:lnTo>
                  <a:lnTo>
                    <a:pt x="4819" y="4774"/>
                  </a:lnTo>
                  <a:lnTo>
                    <a:pt x="4689" y="4701"/>
                  </a:lnTo>
                  <a:lnTo>
                    <a:pt x="4559" y="4626"/>
                  </a:lnTo>
                  <a:lnTo>
                    <a:pt x="4431" y="4552"/>
                  </a:lnTo>
                  <a:lnTo>
                    <a:pt x="4302" y="4475"/>
                  </a:lnTo>
                  <a:lnTo>
                    <a:pt x="4173" y="4398"/>
                  </a:lnTo>
                  <a:lnTo>
                    <a:pt x="4046" y="4321"/>
                  </a:lnTo>
                  <a:lnTo>
                    <a:pt x="3919" y="4242"/>
                  </a:lnTo>
                  <a:lnTo>
                    <a:pt x="3792" y="4163"/>
                  </a:lnTo>
                  <a:lnTo>
                    <a:pt x="3792" y="4178"/>
                  </a:lnTo>
                  <a:lnTo>
                    <a:pt x="3548" y="4024"/>
                  </a:lnTo>
                  <a:lnTo>
                    <a:pt x="3311" y="3869"/>
                  </a:lnTo>
                  <a:lnTo>
                    <a:pt x="3082" y="3716"/>
                  </a:lnTo>
                  <a:lnTo>
                    <a:pt x="2861" y="3561"/>
                  </a:lnTo>
                  <a:lnTo>
                    <a:pt x="2648" y="3407"/>
                  </a:lnTo>
                  <a:lnTo>
                    <a:pt x="2442" y="3255"/>
                  </a:lnTo>
                  <a:lnTo>
                    <a:pt x="2246" y="3102"/>
                  </a:lnTo>
                  <a:lnTo>
                    <a:pt x="2056" y="2951"/>
                  </a:lnTo>
                  <a:lnTo>
                    <a:pt x="1877" y="2799"/>
                  </a:lnTo>
                  <a:lnTo>
                    <a:pt x="1705" y="2650"/>
                  </a:lnTo>
                  <a:lnTo>
                    <a:pt x="1541" y="2503"/>
                  </a:lnTo>
                  <a:lnTo>
                    <a:pt x="1387" y="2356"/>
                  </a:lnTo>
                  <a:lnTo>
                    <a:pt x="1241" y="2211"/>
                  </a:lnTo>
                  <a:lnTo>
                    <a:pt x="1104" y="2068"/>
                  </a:lnTo>
                  <a:lnTo>
                    <a:pt x="976" y="1927"/>
                  </a:lnTo>
                  <a:lnTo>
                    <a:pt x="857" y="1789"/>
                  </a:lnTo>
                  <a:lnTo>
                    <a:pt x="747" y="1653"/>
                  </a:lnTo>
                  <a:lnTo>
                    <a:pt x="647" y="1519"/>
                  </a:lnTo>
                  <a:lnTo>
                    <a:pt x="556" y="1388"/>
                  </a:lnTo>
                  <a:lnTo>
                    <a:pt x="475" y="1259"/>
                  </a:lnTo>
                  <a:lnTo>
                    <a:pt x="402" y="1135"/>
                  </a:lnTo>
                  <a:lnTo>
                    <a:pt x="340" y="1012"/>
                  </a:lnTo>
                  <a:lnTo>
                    <a:pt x="288" y="893"/>
                  </a:lnTo>
                  <a:lnTo>
                    <a:pt x="244" y="778"/>
                  </a:lnTo>
                  <a:lnTo>
                    <a:pt x="212" y="666"/>
                  </a:lnTo>
                  <a:lnTo>
                    <a:pt x="189" y="558"/>
                  </a:lnTo>
                  <a:lnTo>
                    <a:pt x="176" y="454"/>
                  </a:lnTo>
                  <a:lnTo>
                    <a:pt x="174" y="355"/>
                  </a:lnTo>
                  <a:lnTo>
                    <a:pt x="182" y="260"/>
                  </a:lnTo>
                  <a:lnTo>
                    <a:pt x="201" y="168"/>
                  </a:lnTo>
                  <a:lnTo>
                    <a:pt x="229" y="82"/>
                  </a:lnTo>
                  <a:lnTo>
                    <a:pt x="269" y="0"/>
                  </a:lnTo>
                  <a:lnTo>
                    <a:pt x="242" y="38"/>
                  </a:lnTo>
                  <a:lnTo>
                    <a:pt x="215" y="75"/>
                  </a:lnTo>
                  <a:lnTo>
                    <a:pt x="189" y="111"/>
                  </a:lnTo>
                  <a:lnTo>
                    <a:pt x="163" y="147"/>
                  </a:lnTo>
                  <a:lnTo>
                    <a:pt x="140" y="185"/>
                  </a:lnTo>
                  <a:lnTo>
                    <a:pt x="118" y="223"/>
                  </a:lnTo>
                  <a:lnTo>
                    <a:pt x="107" y="243"/>
                  </a:lnTo>
                  <a:lnTo>
                    <a:pt x="97" y="264"/>
                  </a:lnTo>
                  <a:lnTo>
                    <a:pt x="89" y="284"/>
                  </a:lnTo>
                  <a:lnTo>
                    <a:pt x="80" y="306"/>
                  </a:lnTo>
                  <a:lnTo>
                    <a:pt x="45" y="396"/>
                  </a:lnTo>
                  <a:lnTo>
                    <a:pt x="21" y="490"/>
                  </a:lnTo>
                  <a:lnTo>
                    <a:pt x="5" y="587"/>
                  </a:lnTo>
                  <a:lnTo>
                    <a:pt x="0" y="688"/>
                  </a:lnTo>
                  <a:lnTo>
                    <a:pt x="4" y="793"/>
                  </a:lnTo>
                  <a:lnTo>
                    <a:pt x="18" y="899"/>
                  </a:lnTo>
                  <a:lnTo>
                    <a:pt x="42" y="1009"/>
                  </a:lnTo>
                  <a:lnTo>
                    <a:pt x="75" y="1123"/>
                  </a:lnTo>
                  <a:lnTo>
                    <a:pt x="118" y="1238"/>
                  </a:lnTo>
                  <a:lnTo>
                    <a:pt x="170" y="1357"/>
                  </a:lnTo>
                  <a:lnTo>
                    <a:pt x="233" y="1479"/>
                  </a:lnTo>
                  <a:lnTo>
                    <a:pt x="304" y="1602"/>
                  </a:lnTo>
                  <a:lnTo>
                    <a:pt x="385" y="1728"/>
                  </a:lnTo>
                  <a:lnTo>
                    <a:pt x="475" y="1857"/>
                  </a:lnTo>
                  <a:lnTo>
                    <a:pt x="575" y="1989"/>
                  </a:lnTo>
                  <a:lnTo>
                    <a:pt x="685" y="2122"/>
                  </a:lnTo>
                  <a:lnTo>
                    <a:pt x="803" y="2257"/>
                  </a:lnTo>
                  <a:lnTo>
                    <a:pt x="931" y="2395"/>
                  </a:lnTo>
                  <a:lnTo>
                    <a:pt x="1069" y="2534"/>
                  </a:lnTo>
                  <a:lnTo>
                    <a:pt x="1215" y="2676"/>
                  </a:lnTo>
                  <a:lnTo>
                    <a:pt x="1370" y="2819"/>
                  </a:lnTo>
                  <a:lnTo>
                    <a:pt x="1536" y="2964"/>
                  </a:lnTo>
                  <a:lnTo>
                    <a:pt x="1710" y="3110"/>
                  </a:lnTo>
                  <a:lnTo>
                    <a:pt x="1894" y="3258"/>
                  </a:lnTo>
                  <a:lnTo>
                    <a:pt x="2087" y="3407"/>
                  </a:lnTo>
                  <a:lnTo>
                    <a:pt x="2289" y="3558"/>
                  </a:lnTo>
                  <a:lnTo>
                    <a:pt x="2500" y="3710"/>
                  </a:lnTo>
                  <a:lnTo>
                    <a:pt x="2720" y="3863"/>
                  </a:lnTo>
                  <a:lnTo>
                    <a:pt x="2949" y="4016"/>
                  </a:lnTo>
                  <a:lnTo>
                    <a:pt x="3188" y="4172"/>
                  </a:lnTo>
                  <a:lnTo>
                    <a:pt x="3434" y="4328"/>
                  </a:lnTo>
                  <a:lnTo>
                    <a:pt x="3691" y="4485"/>
                  </a:lnTo>
                  <a:lnTo>
                    <a:pt x="3691" y="8051"/>
                  </a:lnTo>
                  <a:lnTo>
                    <a:pt x="5598" y="8051"/>
                  </a:lnTo>
                  <a:lnTo>
                    <a:pt x="5598" y="5518"/>
                  </a:lnTo>
                  <a:lnTo>
                    <a:pt x="5676" y="5557"/>
                  </a:lnTo>
                  <a:lnTo>
                    <a:pt x="5753" y="5597"/>
                  </a:lnTo>
                  <a:lnTo>
                    <a:pt x="5834" y="5637"/>
                  </a:lnTo>
                  <a:lnTo>
                    <a:pt x="5915" y="5678"/>
                  </a:lnTo>
                  <a:lnTo>
                    <a:pt x="5997" y="5719"/>
                  </a:lnTo>
                  <a:lnTo>
                    <a:pt x="6081" y="5760"/>
                  </a:lnTo>
                  <a:lnTo>
                    <a:pt x="6167" y="5799"/>
                  </a:lnTo>
                  <a:lnTo>
                    <a:pt x="6253" y="5838"/>
                  </a:lnTo>
                  <a:lnTo>
                    <a:pt x="6253" y="8051"/>
                  </a:lnTo>
                  <a:lnTo>
                    <a:pt x="8073" y="8051"/>
                  </a:lnTo>
                  <a:lnTo>
                    <a:pt x="8073" y="6639"/>
                  </a:lnTo>
                  <a:lnTo>
                    <a:pt x="8149" y="6666"/>
                  </a:lnTo>
                  <a:lnTo>
                    <a:pt x="8226" y="6693"/>
                  </a:lnTo>
                  <a:lnTo>
                    <a:pt x="8302" y="6720"/>
                  </a:lnTo>
                  <a:lnTo>
                    <a:pt x="8377" y="6747"/>
                  </a:lnTo>
                  <a:lnTo>
                    <a:pt x="8451" y="6776"/>
                  </a:lnTo>
                  <a:lnTo>
                    <a:pt x="8526" y="6803"/>
                  </a:lnTo>
                  <a:lnTo>
                    <a:pt x="8598" y="6830"/>
                  </a:lnTo>
                  <a:lnTo>
                    <a:pt x="8670" y="6857"/>
                  </a:lnTo>
                  <a:lnTo>
                    <a:pt x="9093" y="8051"/>
                  </a:lnTo>
                  <a:lnTo>
                    <a:pt x="11218" y="8051"/>
                  </a:lnTo>
                  <a:lnTo>
                    <a:pt x="11218" y="7658"/>
                  </a:lnTo>
                  <a:lnTo>
                    <a:pt x="11299" y="7679"/>
                  </a:lnTo>
                  <a:lnTo>
                    <a:pt x="11379" y="7699"/>
                  </a:lnTo>
                  <a:lnTo>
                    <a:pt x="11459" y="7719"/>
                  </a:lnTo>
                  <a:lnTo>
                    <a:pt x="11538" y="7738"/>
                  </a:lnTo>
                  <a:lnTo>
                    <a:pt x="11617" y="7757"/>
                  </a:lnTo>
                  <a:lnTo>
                    <a:pt x="11697" y="7776"/>
                  </a:lnTo>
                  <a:lnTo>
                    <a:pt x="11777" y="7797"/>
                  </a:lnTo>
                  <a:lnTo>
                    <a:pt x="11859" y="7818"/>
                  </a:lnTo>
                  <a:lnTo>
                    <a:pt x="11859" y="8051"/>
                  </a:lnTo>
                  <a:lnTo>
                    <a:pt x="13082" y="8051"/>
                  </a:lnTo>
                  <a:lnTo>
                    <a:pt x="13281" y="8081"/>
                  </a:lnTo>
                  <a:lnTo>
                    <a:pt x="13477" y="8107"/>
                  </a:lnTo>
                  <a:lnTo>
                    <a:pt x="13669" y="8131"/>
                  </a:lnTo>
                  <a:lnTo>
                    <a:pt x="13857" y="8151"/>
                  </a:lnTo>
                  <a:lnTo>
                    <a:pt x="14044" y="8168"/>
                  </a:lnTo>
                  <a:lnTo>
                    <a:pt x="14225" y="8182"/>
                  </a:lnTo>
                  <a:lnTo>
                    <a:pt x="14404" y="8193"/>
                  </a:lnTo>
                  <a:lnTo>
                    <a:pt x="14577" y="8199"/>
                  </a:lnTo>
                  <a:lnTo>
                    <a:pt x="14748" y="8203"/>
                  </a:lnTo>
                  <a:lnTo>
                    <a:pt x="14913" y="8203"/>
                  </a:lnTo>
                  <a:lnTo>
                    <a:pt x="15074" y="8200"/>
                  </a:lnTo>
                  <a:lnTo>
                    <a:pt x="15231" y="8195"/>
                  </a:lnTo>
                  <a:lnTo>
                    <a:pt x="15384" y="8185"/>
                  </a:lnTo>
                  <a:lnTo>
                    <a:pt x="15531" y="8171"/>
                  </a:lnTo>
                  <a:lnTo>
                    <a:pt x="15674" y="8155"/>
                  </a:lnTo>
                  <a:lnTo>
                    <a:pt x="15811" y="8135"/>
                  </a:lnTo>
                  <a:lnTo>
                    <a:pt x="15944" y="8111"/>
                  </a:lnTo>
                  <a:lnTo>
                    <a:pt x="16071" y="8084"/>
                  </a:lnTo>
                  <a:lnTo>
                    <a:pt x="16193" y="8053"/>
                  </a:lnTo>
                  <a:lnTo>
                    <a:pt x="16310" y="8020"/>
                  </a:lnTo>
                  <a:lnTo>
                    <a:pt x="16420" y="7982"/>
                  </a:lnTo>
                  <a:lnTo>
                    <a:pt x="16525" y="7939"/>
                  </a:lnTo>
                  <a:lnTo>
                    <a:pt x="16624" y="7895"/>
                  </a:lnTo>
                  <a:lnTo>
                    <a:pt x="16717" y="7846"/>
                  </a:lnTo>
                  <a:lnTo>
                    <a:pt x="16804" y="7793"/>
                  </a:lnTo>
                  <a:lnTo>
                    <a:pt x="16885" y="7738"/>
                  </a:lnTo>
                  <a:lnTo>
                    <a:pt x="16960" y="7678"/>
                  </a:lnTo>
                  <a:lnTo>
                    <a:pt x="17028" y="7615"/>
                  </a:lnTo>
                  <a:lnTo>
                    <a:pt x="17088" y="7548"/>
                  </a:lnTo>
                  <a:lnTo>
                    <a:pt x="17143" y="7477"/>
                  </a:lnTo>
                  <a:lnTo>
                    <a:pt x="17190" y="7402"/>
                  </a:lnTo>
                  <a:lnTo>
                    <a:pt x="17231" y="7323"/>
                  </a:lnTo>
                  <a:lnTo>
                    <a:pt x="17266" y="7236"/>
                  </a:lnTo>
                  <a:lnTo>
                    <a:pt x="17291" y="7146"/>
                  </a:lnTo>
                  <a:lnTo>
                    <a:pt x="17304" y="7051"/>
                  </a:lnTo>
                  <a:lnTo>
                    <a:pt x="17307" y="6954"/>
                  </a:lnTo>
                  <a:lnTo>
                    <a:pt x="17299" y="6852"/>
                  </a:lnTo>
                  <a:lnTo>
                    <a:pt x="17281" y="6749"/>
                  </a:lnTo>
                  <a:lnTo>
                    <a:pt x="17254" y="6640"/>
                  </a:lnTo>
                  <a:lnTo>
                    <a:pt x="17215" y="6530"/>
                  </a:lnTo>
                  <a:lnTo>
                    <a:pt x="17167" y="6416"/>
                  </a:lnTo>
                  <a:lnTo>
                    <a:pt x="17110" y="6300"/>
                  </a:lnTo>
                  <a:lnTo>
                    <a:pt x="17043" y="6181"/>
                  </a:lnTo>
                  <a:lnTo>
                    <a:pt x="16967" y="6058"/>
                  </a:lnTo>
                  <a:lnTo>
                    <a:pt x="16882" y="5935"/>
                  </a:lnTo>
                  <a:lnTo>
                    <a:pt x="16788" y="5809"/>
                  </a:lnTo>
                  <a:lnTo>
                    <a:pt x="16685" y="5681"/>
                  </a:lnTo>
                  <a:lnTo>
                    <a:pt x="16574" y="5550"/>
                  </a:lnTo>
                  <a:lnTo>
                    <a:pt x="16454" y="5419"/>
                  </a:lnTo>
                  <a:lnTo>
                    <a:pt x="16326" y="5285"/>
                  </a:lnTo>
                  <a:lnTo>
                    <a:pt x="16190" y="5150"/>
                  </a:lnTo>
                  <a:lnTo>
                    <a:pt x="16046" y="5014"/>
                  </a:lnTo>
                  <a:lnTo>
                    <a:pt x="15894" y="4876"/>
                  </a:lnTo>
                  <a:lnTo>
                    <a:pt x="15734" y="4737"/>
                  </a:lnTo>
                  <a:lnTo>
                    <a:pt x="15568" y="4597"/>
                  </a:lnTo>
                  <a:lnTo>
                    <a:pt x="15395" y="4456"/>
                  </a:lnTo>
                  <a:lnTo>
                    <a:pt x="15214" y="4316"/>
                  </a:lnTo>
                  <a:lnTo>
                    <a:pt x="15026" y="4174"/>
                  </a:lnTo>
                  <a:lnTo>
                    <a:pt x="14831" y="4031"/>
                  </a:lnTo>
                  <a:lnTo>
                    <a:pt x="14631" y="3890"/>
                  </a:lnTo>
                  <a:lnTo>
                    <a:pt x="14423" y="3747"/>
                  </a:lnTo>
                  <a:lnTo>
                    <a:pt x="14210" y="3604"/>
                  </a:lnTo>
                  <a:lnTo>
                    <a:pt x="13991" y="3461"/>
                  </a:lnTo>
                  <a:lnTo>
                    <a:pt x="13766" y="3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sp>
        <p:nvSpPr>
          <p:cNvPr id="32" name="Text Box 33"/>
          <p:cNvSpPr txBox="1">
            <a:spLocks noChangeArrowheads="1"/>
          </p:cNvSpPr>
          <p:nvPr/>
        </p:nvSpPr>
        <p:spPr bwMode="auto">
          <a:xfrm rot="16200000">
            <a:off x="-456406" y="3604419"/>
            <a:ext cx="25130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defRPr/>
            </a:pPr>
            <a:r>
              <a:rPr lang="en-US" altLang="en-US" sz="2100" i="1" dirty="0">
                <a:solidFill>
                  <a:srgbClr val="85B2DB"/>
                </a:solidFill>
                <a:latin typeface="Arial" charset="0"/>
                <a:ea typeface="MS PGothic" pitchFamily="34" charset="-128"/>
              </a:rPr>
              <a:t>www.inl.gov</a:t>
            </a:r>
          </a:p>
        </p:txBody>
      </p:sp>
      <p:grpSp>
        <p:nvGrpSpPr>
          <p:cNvPr id="33" name="Group 34"/>
          <p:cNvGrpSpPr>
            <a:grpSpLocks/>
          </p:cNvGrpSpPr>
          <p:nvPr/>
        </p:nvGrpSpPr>
        <p:grpSpPr bwMode="auto">
          <a:xfrm>
            <a:off x="1947863" y="0"/>
            <a:ext cx="312737" cy="6858000"/>
            <a:chOff x="1227" y="0"/>
            <a:chExt cx="197" cy="4320"/>
          </a:xfrm>
        </p:grpSpPr>
        <p:sp>
          <p:nvSpPr>
            <p:cNvPr id="34" name="Line 35"/>
            <p:cNvSpPr>
              <a:spLocks noChangeShapeType="1"/>
            </p:cNvSpPr>
            <p:nvPr userDrawn="1"/>
          </p:nvSpPr>
          <p:spPr bwMode="auto">
            <a:xfrm>
              <a:off x="1424" y="3140"/>
              <a:ext cx="0" cy="118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5" name="Line 36"/>
            <p:cNvSpPr>
              <a:spLocks noChangeShapeType="1"/>
            </p:cNvSpPr>
            <p:nvPr userDrawn="1"/>
          </p:nvSpPr>
          <p:spPr bwMode="auto">
            <a:xfrm flipH="1" flipV="1">
              <a:off x="1227" y="2943"/>
              <a:ext cx="195" cy="195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6" name="Line 37"/>
            <p:cNvSpPr>
              <a:spLocks noChangeShapeType="1"/>
            </p:cNvSpPr>
            <p:nvPr userDrawn="1"/>
          </p:nvSpPr>
          <p:spPr bwMode="auto">
            <a:xfrm flipV="1">
              <a:off x="1229" y="0"/>
              <a:ext cx="0" cy="2943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37" name="Group 38"/>
          <p:cNvGrpSpPr>
            <a:grpSpLocks/>
          </p:cNvGrpSpPr>
          <p:nvPr/>
        </p:nvGrpSpPr>
        <p:grpSpPr bwMode="auto">
          <a:xfrm>
            <a:off x="1885950" y="0"/>
            <a:ext cx="441325" cy="6858000"/>
            <a:chOff x="1188" y="0"/>
            <a:chExt cx="278" cy="4320"/>
          </a:xfrm>
        </p:grpSpPr>
        <p:sp>
          <p:nvSpPr>
            <p:cNvPr id="38" name="Rectangle 39"/>
            <p:cNvSpPr>
              <a:spLocks noChangeArrowheads="1"/>
            </p:cNvSpPr>
            <p:nvPr userDrawn="1"/>
          </p:nvSpPr>
          <p:spPr bwMode="auto">
            <a:xfrm>
              <a:off x="1460" y="3360"/>
              <a:ext cx="6" cy="960"/>
            </a:xfrm>
            <a:prstGeom prst="rect">
              <a:avLst/>
            </a:prstGeom>
            <a:solidFill>
              <a:srgbClr val="FF66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39" name="Rectangle 40"/>
            <p:cNvSpPr>
              <a:spLocks noChangeArrowheads="1"/>
            </p:cNvSpPr>
            <p:nvPr userDrawn="1"/>
          </p:nvSpPr>
          <p:spPr bwMode="auto">
            <a:xfrm rot="2700000">
              <a:off x="1135" y="3223"/>
              <a:ext cx="387" cy="6"/>
            </a:xfrm>
            <a:prstGeom prst="rect">
              <a:avLst/>
            </a:prstGeom>
            <a:solidFill>
              <a:srgbClr val="FF66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40" name="Rectangle 41"/>
            <p:cNvSpPr>
              <a:spLocks noChangeArrowheads="1"/>
            </p:cNvSpPr>
            <p:nvPr userDrawn="1"/>
          </p:nvSpPr>
          <p:spPr bwMode="auto">
            <a:xfrm>
              <a:off x="1188" y="0"/>
              <a:ext cx="6" cy="3092"/>
            </a:xfrm>
            <a:prstGeom prst="rect">
              <a:avLst/>
            </a:prstGeom>
            <a:solidFill>
              <a:srgbClr val="FF66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2425" y="609600"/>
            <a:ext cx="5805488" cy="1538288"/>
          </a:xfrm>
        </p:spPr>
        <p:txBody>
          <a:bodyPr anchor="b"/>
          <a:lstStyle>
            <a:lvl1pPr>
              <a:spcBef>
                <a:spcPct val="40000"/>
              </a:spcBef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914650" y="2514600"/>
            <a:ext cx="5783263" cy="533400"/>
          </a:xfrm>
        </p:spPr>
        <p:txBody>
          <a:bodyPr/>
          <a:lstStyle>
            <a:lvl1pPr marL="0" indent="0">
              <a:spcBef>
                <a:spcPct val="20000"/>
              </a:spcBef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" name="Rectangle 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2914650" y="3436938"/>
            <a:ext cx="5783263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85000"/>
              </a:lnSpc>
              <a:spcBef>
                <a:spcPct val="40000"/>
              </a:spcBef>
              <a:defRPr sz="1600">
                <a:solidFill>
                  <a:schemeClr val="bg1"/>
                </a:solidFill>
                <a:latin typeface="+mn-lt"/>
                <a:ea typeface="+mn-ea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6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>
                <a:solidFill>
                  <a:srgbClr val="000000"/>
                </a:solidFill>
              </a:rPr>
              <a:t>Business Sensitive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E90C0-3748-4095-A2A5-A14F96A453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9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Business Sensitive</a:t>
            </a:r>
            <a:endParaRPr lang="en-US" dirty="0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6F6CB-B182-4FAC-9FED-76CD13FC5D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tiff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004888"/>
            <a:ext cx="8258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581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28" name="Group 4"/>
          <p:cNvGrpSpPr>
            <a:grpSpLocks noChangeAspect="1"/>
          </p:cNvGrpSpPr>
          <p:nvPr/>
        </p:nvGrpSpPr>
        <p:grpSpPr bwMode="auto">
          <a:xfrm>
            <a:off x="6546850" y="215900"/>
            <a:ext cx="2168525" cy="422275"/>
            <a:chOff x="240" y="3456"/>
            <a:chExt cx="2879" cy="559"/>
          </a:xfrm>
        </p:grpSpPr>
        <p:sp>
          <p:nvSpPr>
            <p:cNvPr id="1039" name="Rectangle 5"/>
            <p:cNvSpPr>
              <a:spLocks noChangeAspect="1" noChangeArrowheads="1"/>
            </p:cNvSpPr>
            <p:nvPr/>
          </p:nvSpPr>
          <p:spPr bwMode="black">
            <a:xfrm>
              <a:off x="1340" y="3693"/>
              <a:ext cx="13" cy="198"/>
            </a:xfrm>
            <a:prstGeom prst="rect">
              <a:avLst/>
            </a:pr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1040" name="Freeform 6"/>
            <p:cNvSpPr>
              <a:spLocks noChangeAspect="1" noEditPoints="1"/>
            </p:cNvSpPr>
            <p:nvPr/>
          </p:nvSpPr>
          <p:spPr bwMode="black">
            <a:xfrm>
              <a:off x="1371" y="3675"/>
              <a:ext cx="73" cy="218"/>
            </a:xfrm>
            <a:custGeom>
              <a:avLst/>
              <a:gdLst>
                <a:gd name="T0" fmla="*/ 0 w 441"/>
                <a:gd name="T1" fmla="*/ 0 h 1307"/>
                <a:gd name="T2" fmla="*/ 0 w 441"/>
                <a:gd name="T3" fmla="*/ 0 h 1307"/>
                <a:gd name="T4" fmla="*/ 0 w 441"/>
                <a:gd name="T5" fmla="*/ 0 h 1307"/>
                <a:gd name="T6" fmla="*/ 0 w 441"/>
                <a:gd name="T7" fmla="*/ 0 h 1307"/>
                <a:gd name="T8" fmla="*/ 0 w 441"/>
                <a:gd name="T9" fmla="*/ 0 h 1307"/>
                <a:gd name="T10" fmla="*/ 0 w 441"/>
                <a:gd name="T11" fmla="*/ 0 h 1307"/>
                <a:gd name="T12" fmla="*/ 0 w 441"/>
                <a:gd name="T13" fmla="*/ 0 h 1307"/>
                <a:gd name="T14" fmla="*/ 0 w 441"/>
                <a:gd name="T15" fmla="*/ 0 h 1307"/>
                <a:gd name="T16" fmla="*/ 0 w 441"/>
                <a:gd name="T17" fmla="*/ 0 h 1307"/>
                <a:gd name="T18" fmla="*/ 0 w 441"/>
                <a:gd name="T19" fmla="*/ 0 h 1307"/>
                <a:gd name="T20" fmla="*/ 0 w 441"/>
                <a:gd name="T21" fmla="*/ 0 h 1307"/>
                <a:gd name="T22" fmla="*/ 0 w 441"/>
                <a:gd name="T23" fmla="*/ 0 h 1307"/>
                <a:gd name="T24" fmla="*/ 0 w 441"/>
                <a:gd name="T25" fmla="*/ 0 h 1307"/>
                <a:gd name="T26" fmla="*/ 0 w 441"/>
                <a:gd name="T27" fmla="*/ 0 h 1307"/>
                <a:gd name="T28" fmla="*/ 0 w 441"/>
                <a:gd name="T29" fmla="*/ 0 h 1307"/>
                <a:gd name="T30" fmla="*/ 0 w 441"/>
                <a:gd name="T31" fmla="*/ 0 h 1307"/>
                <a:gd name="T32" fmla="*/ 0 w 441"/>
                <a:gd name="T33" fmla="*/ 0 h 1307"/>
                <a:gd name="T34" fmla="*/ 0 w 441"/>
                <a:gd name="T35" fmla="*/ 0 h 1307"/>
                <a:gd name="T36" fmla="*/ 0 w 441"/>
                <a:gd name="T37" fmla="*/ 0 h 1307"/>
                <a:gd name="T38" fmla="*/ 0 w 441"/>
                <a:gd name="T39" fmla="*/ 0 h 1307"/>
                <a:gd name="T40" fmla="*/ 0 w 441"/>
                <a:gd name="T41" fmla="*/ 0 h 1307"/>
                <a:gd name="T42" fmla="*/ 0 w 441"/>
                <a:gd name="T43" fmla="*/ 0 h 1307"/>
                <a:gd name="T44" fmla="*/ 0 w 441"/>
                <a:gd name="T45" fmla="*/ 0 h 1307"/>
                <a:gd name="T46" fmla="*/ 0 w 441"/>
                <a:gd name="T47" fmla="*/ 0 h 1307"/>
                <a:gd name="T48" fmla="*/ 0 w 441"/>
                <a:gd name="T49" fmla="*/ 0 h 1307"/>
                <a:gd name="T50" fmla="*/ 0 w 441"/>
                <a:gd name="T51" fmla="*/ 0 h 1307"/>
                <a:gd name="T52" fmla="*/ 0 w 441"/>
                <a:gd name="T53" fmla="*/ 0 h 1307"/>
                <a:gd name="T54" fmla="*/ 0 w 441"/>
                <a:gd name="T55" fmla="*/ 0 h 1307"/>
                <a:gd name="T56" fmla="*/ 0 w 441"/>
                <a:gd name="T57" fmla="*/ 0 h 1307"/>
                <a:gd name="T58" fmla="*/ 0 w 441"/>
                <a:gd name="T59" fmla="*/ 0 h 1307"/>
                <a:gd name="T60" fmla="*/ 0 w 441"/>
                <a:gd name="T61" fmla="*/ 0 h 1307"/>
                <a:gd name="T62" fmla="*/ 0 w 441"/>
                <a:gd name="T63" fmla="*/ 0 h 1307"/>
                <a:gd name="T64" fmla="*/ 0 w 441"/>
                <a:gd name="T65" fmla="*/ 0 h 1307"/>
                <a:gd name="T66" fmla="*/ 0 w 441"/>
                <a:gd name="T67" fmla="*/ 0 h 1307"/>
                <a:gd name="T68" fmla="*/ 0 w 441"/>
                <a:gd name="T69" fmla="*/ 0 h 1307"/>
                <a:gd name="T70" fmla="*/ 0 w 441"/>
                <a:gd name="T71" fmla="*/ 0 h 1307"/>
                <a:gd name="T72" fmla="*/ 0 w 441"/>
                <a:gd name="T73" fmla="*/ 0 h 1307"/>
                <a:gd name="T74" fmla="*/ 0 w 441"/>
                <a:gd name="T75" fmla="*/ 0 h 1307"/>
                <a:gd name="T76" fmla="*/ 0 w 441"/>
                <a:gd name="T77" fmla="*/ 0 h 1307"/>
                <a:gd name="T78" fmla="*/ 0 w 441"/>
                <a:gd name="T79" fmla="*/ 0 h 1307"/>
                <a:gd name="T80" fmla="*/ 0 w 441"/>
                <a:gd name="T81" fmla="*/ 0 h 1307"/>
                <a:gd name="T82" fmla="*/ 0 w 441"/>
                <a:gd name="T83" fmla="*/ 0 h 1307"/>
                <a:gd name="T84" fmla="*/ 0 w 441"/>
                <a:gd name="T85" fmla="*/ 0 h 1307"/>
                <a:gd name="T86" fmla="*/ 0 w 441"/>
                <a:gd name="T87" fmla="*/ 0 h 1307"/>
                <a:gd name="T88" fmla="*/ 0 w 441"/>
                <a:gd name="T89" fmla="*/ 0 h 1307"/>
                <a:gd name="T90" fmla="*/ 0 w 441"/>
                <a:gd name="T91" fmla="*/ 0 h 1307"/>
                <a:gd name="T92" fmla="*/ 0 w 441"/>
                <a:gd name="T93" fmla="*/ 0 h 1307"/>
                <a:gd name="T94" fmla="*/ 0 w 441"/>
                <a:gd name="T95" fmla="*/ 0 h 1307"/>
                <a:gd name="T96" fmla="*/ 0 w 441"/>
                <a:gd name="T97" fmla="*/ 0 h 1307"/>
                <a:gd name="T98" fmla="*/ 0 w 441"/>
                <a:gd name="T99" fmla="*/ 0 h 1307"/>
                <a:gd name="T100" fmla="*/ 0 w 441"/>
                <a:gd name="T101" fmla="*/ 0 h 1307"/>
                <a:gd name="T102" fmla="*/ 0 w 441"/>
                <a:gd name="T103" fmla="*/ 0 h 1307"/>
                <a:gd name="T104" fmla="*/ 0 w 441"/>
                <a:gd name="T105" fmla="*/ 0 h 1307"/>
                <a:gd name="T106" fmla="*/ 0 w 441"/>
                <a:gd name="T107" fmla="*/ 0 h 1307"/>
                <a:gd name="T108" fmla="*/ 0 w 441"/>
                <a:gd name="T109" fmla="*/ 0 h 1307"/>
                <a:gd name="T110" fmla="*/ 0 w 441"/>
                <a:gd name="T111" fmla="*/ 0 h 1307"/>
                <a:gd name="T112" fmla="*/ 0 w 441"/>
                <a:gd name="T113" fmla="*/ 0 h 1307"/>
                <a:gd name="T114" fmla="*/ 0 w 441"/>
                <a:gd name="T115" fmla="*/ 0 h 1307"/>
                <a:gd name="T116" fmla="*/ 0 w 441"/>
                <a:gd name="T117" fmla="*/ 0 h 130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1" h="1307">
                  <a:moveTo>
                    <a:pt x="221" y="652"/>
                  </a:moveTo>
                  <a:lnTo>
                    <a:pt x="229" y="652"/>
                  </a:lnTo>
                  <a:lnTo>
                    <a:pt x="238" y="653"/>
                  </a:lnTo>
                  <a:lnTo>
                    <a:pt x="246" y="654"/>
                  </a:lnTo>
                  <a:lnTo>
                    <a:pt x="253" y="656"/>
                  </a:lnTo>
                  <a:lnTo>
                    <a:pt x="262" y="659"/>
                  </a:lnTo>
                  <a:lnTo>
                    <a:pt x="268" y="662"/>
                  </a:lnTo>
                  <a:lnTo>
                    <a:pt x="276" y="667"/>
                  </a:lnTo>
                  <a:lnTo>
                    <a:pt x="283" y="672"/>
                  </a:lnTo>
                  <a:lnTo>
                    <a:pt x="290" y="676"/>
                  </a:lnTo>
                  <a:lnTo>
                    <a:pt x="296" y="683"/>
                  </a:lnTo>
                  <a:lnTo>
                    <a:pt x="303" y="689"/>
                  </a:lnTo>
                  <a:lnTo>
                    <a:pt x="308" y="696"/>
                  </a:lnTo>
                  <a:lnTo>
                    <a:pt x="319" y="711"/>
                  </a:lnTo>
                  <a:lnTo>
                    <a:pt x="330" y="728"/>
                  </a:lnTo>
                  <a:lnTo>
                    <a:pt x="338" y="746"/>
                  </a:lnTo>
                  <a:lnTo>
                    <a:pt x="346" y="767"/>
                  </a:lnTo>
                  <a:lnTo>
                    <a:pt x="353" y="789"/>
                  </a:lnTo>
                  <a:lnTo>
                    <a:pt x="359" y="812"/>
                  </a:lnTo>
                  <a:lnTo>
                    <a:pt x="363" y="836"/>
                  </a:lnTo>
                  <a:lnTo>
                    <a:pt x="366" y="862"/>
                  </a:lnTo>
                  <a:lnTo>
                    <a:pt x="369" y="888"/>
                  </a:lnTo>
                  <a:lnTo>
                    <a:pt x="369" y="916"/>
                  </a:lnTo>
                  <a:lnTo>
                    <a:pt x="369" y="943"/>
                  </a:lnTo>
                  <a:lnTo>
                    <a:pt x="366" y="970"/>
                  </a:lnTo>
                  <a:lnTo>
                    <a:pt x="363" y="997"/>
                  </a:lnTo>
                  <a:lnTo>
                    <a:pt x="360" y="1022"/>
                  </a:lnTo>
                  <a:lnTo>
                    <a:pt x="355" y="1046"/>
                  </a:lnTo>
                  <a:lnTo>
                    <a:pt x="348" y="1069"/>
                  </a:lnTo>
                  <a:lnTo>
                    <a:pt x="341" y="1091"/>
                  </a:lnTo>
                  <a:lnTo>
                    <a:pt x="332" y="1110"/>
                  </a:lnTo>
                  <a:lnTo>
                    <a:pt x="321" y="1128"/>
                  </a:lnTo>
                  <a:lnTo>
                    <a:pt x="310" y="1145"/>
                  </a:lnTo>
                  <a:lnTo>
                    <a:pt x="305" y="1152"/>
                  </a:lnTo>
                  <a:lnTo>
                    <a:pt x="298" y="1159"/>
                  </a:lnTo>
                  <a:lnTo>
                    <a:pt x="292" y="1165"/>
                  </a:lnTo>
                  <a:lnTo>
                    <a:pt x="285" y="1171"/>
                  </a:lnTo>
                  <a:lnTo>
                    <a:pt x="278" y="1176"/>
                  </a:lnTo>
                  <a:lnTo>
                    <a:pt x="270" y="1180"/>
                  </a:lnTo>
                  <a:lnTo>
                    <a:pt x="263" y="1184"/>
                  </a:lnTo>
                  <a:lnTo>
                    <a:pt x="255" y="1188"/>
                  </a:lnTo>
                  <a:lnTo>
                    <a:pt x="247" y="1190"/>
                  </a:lnTo>
                  <a:lnTo>
                    <a:pt x="238" y="1192"/>
                  </a:lnTo>
                  <a:lnTo>
                    <a:pt x="229" y="1193"/>
                  </a:lnTo>
                  <a:lnTo>
                    <a:pt x="221" y="1193"/>
                  </a:lnTo>
                  <a:lnTo>
                    <a:pt x="212" y="1193"/>
                  </a:lnTo>
                  <a:lnTo>
                    <a:pt x="203" y="1192"/>
                  </a:lnTo>
                  <a:lnTo>
                    <a:pt x="196" y="1190"/>
                  </a:lnTo>
                  <a:lnTo>
                    <a:pt x="187" y="1188"/>
                  </a:lnTo>
                  <a:lnTo>
                    <a:pt x="180" y="1184"/>
                  </a:lnTo>
                  <a:lnTo>
                    <a:pt x="173" y="1180"/>
                  </a:lnTo>
                  <a:lnTo>
                    <a:pt x="166" y="1175"/>
                  </a:lnTo>
                  <a:lnTo>
                    <a:pt x="159" y="1169"/>
                  </a:lnTo>
                  <a:lnTo>
                    <a:pt x="153" y="1164"/>
                  </a:lnTo>
                  <a:lnTo>
                    <a:pt x="146" y="1157"/>
                  </a:lnTo>
                  <a:lnTo>
                    <a:pt x="140" y="1150"/>
                  </a:lnTo>
                  <a:lnTo>
                    <a:pt x="134" y="1142"/>
                  </a:lnTo>
                  <a:lnTo>
                    <a:pt x="124" y="1125"/>
                  </a:lnTo>
                  <a:lnTo>
                    <a:pt x="114" y="1107"/>
                  </a:lnTo>
                  <a:lnTo>
                    <a:pt x="105" y="1086"/>
                  </a:lnTo>
                  <a:lnTo>
                    <a:pt x="99" y="1065"/>
                  </a:lnTo>
                  <a:lnTo>
                    <a:pt x="92" y="1041"/>
                  </a:lnTo>
                  <a:lnTo>
                    <a:pt x="87" y="1017"/>
                  </a:lnTo>
                  <a:lnTo>
                    <a:pt x="82" y="992"/>
                  </a:lnTo>
                  <a:lnTo>
                    <a:pt x="79" y="967"/>
                  </a:lnTo>
                  <a:lnTo>
                    <a:pt x="78" y="940"/>
                  </a:lnTo>
                  <a:lnTo>
                    <a:pt x="77" y="913"/>
                  </a:lnTo>
                  <a:lnTo>
                    <a:pt x="78" y="888"/>
                  </a:lnTo>
                  <a:lnTo>
                    <a:pt x="80" y="862"/>
                  </a:lnTo>
                  <a:lnTo>
                    <a:pt x="84" y="838"/>
                  </a:lnTo>
                  <a:lnTo>
                    <a:pt x="88" y="814"/>
                  </a:lnTo>
                  <a:lnTo>
                    <a:pt x="93" y="792"/>
                  </a:lnTo>
                  <a:lnTo>
                    <a:pt x="100" y="769"/>
                  </a:lnTo>
                  <a:lnTo>
                    <a:pt x="107" y="750"/>
                  </a:lnTo>
                  <a:lnTo>
                    <a:pt x="116" y="730"/>
                  </a:lnTo>
                  <a:lnTo>
                    <a:pt x="126" y="713"/>
                  </a:lnTo>
                  <a:lnTo>
                    <a:pt x="136" y="698"/>
                  </a:lnTo>
                  <a:lnTo>
                    <a:pt x="148" y="684"/>
                  </a:lnTo>
                  <a:lnTo>
                    <a:pt x="161" y="673"/>
                  </a:lnTo>
                  <a:lnTo>
                    <a:pt x="168" y="668"/>
                  </a:lnTo>
                  <a:lnTo>
                    <a:pt x="175" y="663"/>
                  </a:lnTo>
                  <a:lnTo>
                    <a:pt x="182" y="660"/>
                  </a:lnTo>
                  <a:lnTo>
                    <a:pt x="189" y="657"/>
                  </a:lnTo>
                  <a:lnTo>
                    <a:pt x="197" y="654"/>
                  </a:lnTo>
                  <a:lnTo>
                    <a:pt x="204" y="653"/>
                  </a:lnTo>
                  <a:lnTo>
                    <a:pt x="212" y="652"/>
                  </a:lnTo>
                  <a:lnTo>
                    <a:pt x="221" y="652"/>
                  </a:lnTo>
                  <a:close/>
                  <a:moveTo>
                    <a:pt x="366" y="1289"/>
                  </a:moveTo>
                  <a:lnTo>
                    <a:pt x="441" y="1289"/>
                  </a:lnTo>
                  <a:lnTo>
                    <a:pt x="441" y="0"/>
                  </a:lnTo>
                  <a:lnTo>
                    <a:pt x="366" y="0"/>
                  </a:lnTo>
                  <a:lnTo>
                    <a:pt x="366" y="659"/>
                  </a:lnTo>
                  <a:lnTo>
                    <a:pt x="363" y="659"/>
                  </a:lnTo>
                  <a:lnTo>
                    <a:pt x="357" y="645"/>
                  </a:lnTo>
                  <a:lnTo>
                    <a:pt x="349" y="631"/>
                  </a:lnTo>
                  <a:lnTo>
                    <a:pt x="341" y="619"/>
                  </a:lnTo>
                  <a:lnTo>
                    <a:pt x="333" y="607"/>
                  </a:lnTo>
                  <a:lnTo>
                    <a:pt x="324" y="596"/>
                  </a:lnTo>
                  <a:lnTo>
                    <a:pt x="315" y="586"/>
                  </a:lnTo>
                  <a:lnTo>
                    <a:pt x="306" y="576"/>
                  </a:lnTo>
                  <a:lnTo>
                    <a:pt x="296" y="568"/>
                  </a:lnTo>
                  <a:lnTo>
                    <a:pt x="287" y="560"/>
                  </a:lnTo>
                  <a:lnTo>
                    <a:pt x="276" y="553"/>
                  </a:lnTo>
                  <a:lnTo>
                    <a:pt x="266" y="548"/>
                  </a:lnTo>
                  <a:lnTo>
                    <a:pt x="255" y="544"/>
                  </a:lnTo>
                  <a:lnTo>
                    <a:pt x="244" y="539"/>
                  </a:lnTo>
                  <a:lnTo>
                    <a:pt x="235" y="537"/>
                  </a:lnTo>
                  <a:lnTo>
                    <a:pt x="224" y="535"/>
                  </a:lnTo>
                  <a:lnTo>
                    <a:pt x="212" y="535"/>
                  </a:lnTo>
                  <a:lnTo>
                    <a:pt x="200" y="535"/>
                  </a:lnTo>
                  <a:lnTo>
                    <a:pt x="188" y="536"/>
                  </a:lnTo>
                  <a:lnTo>
                    <a:pt x="176" y="539"/>
                  </a:lnTo>
                  <a:lnTo>
                    <a:pt x="166" y="543"/>
                  </a:lnTo>
                  <a:lnTo>
                    <a:pt x="155" y="547"/>
                  </a:lnTo>
                  <a:lnTo>
                    <a:pt x="144" y="552"/>
                  </a:lnTo>
                  <a:lnTo>
                    <a:pt x="133" y="559"/>
                  </a:lnTo>
                  <a:lnTo>
                    <a:pt x="124" y="566"/>
                  </a:lnTo>
                  <a:lnTo>
                    <a:pt x="114" y="574"/>
                  </a:lnTo>
                  <a:lnTo>
                    <a:pt x="105" y="582"/>
                  </a:lnTo>
                  <a:lnTo>
                    <a:pt x="95" y="592"/>
                  </a:lnTo>
                  <a:lnTo>
                    <a:pt x="87" y="603"/>
                  </a:lnTo>
                  <a:lnTo>
                    <a:pt x="79" y="614"/>
                  </a:lnTo>
                  <a:lnTo>
                    <a:pt x="72" y="626"/>
                  </a:lnTo>
                  <a:lnTo>
                    <a:pt x="64" y="637"/>
                  </a:lnTo>
                  <a:lnTo>
                    <a:pt x="57" y="650"/>
                  </a:lnTo>
                  <a:lnTo>
                    <a:pt x="50" y="664"/>
                  </a:lnTo>
                  <a:lnTo>
                    <a:pt x="44" y="678"/>
                  </a:lnTo>
                  <a:lnTo>
                    <a:pt x="38" y="694"/>
                  </a:lnTo>
                  <a:lnTo>
                    <a:pt x="33" y="709"/>
                  </a:lnTo>
                  <a:lnTo>
                    <a:pt x="23" y="741"/>
                  </a:lnTo>
                  <a:lnTo>
                    <a:pt x="16" y="774"/>
                  </a:lnTo>
                  <a:lnTo>
                    <a:pt x="9" y="810"/>
                  </a:lnTo>
                  <a:lnTo>
                    <a:pt x="5" y="847"/>
                  </a:lnTo>
                  <a:lnTo>
                    <a:pt x="2" y="885"/>
                  </a:lnTo>
                  <a:lnTo>
                    <a:pt x="0" y="923"/>
                  </a:lnTo>
                  <a:lnTo>
                    <a:pt x="2" y="961"/>
                  </a:lnTo>
                  <a:lnTo>
                    <a:pt x="5" y="998"/>
                  </a:lnTo>
                  <a:lnTo>
                    <a:pt x="9" y="1033"/>
                  </a:lnTo>
                  <a:lnTo>
                    <a:pt x="16" y="1068"/>
                  </a:lnTo>
                  <a:lnTo>
                    <a:pt x="23" y="1101"/>
                  </a:lnTo>
                  <a:lnTo>
                    <a:pt x="34" y="1134"/>
                  </a:lnTo>
                  <a:lnTo>
                    <a:pt x="39" y="1149"/>
                  </a:lnTo>
                  <a:lnTo>
                    <a:pt x="45" y="1163"/>
                  </a:lnTo>
                  <a:lnTo>
                    <a:pt x="51" y="1177"/>
                  </a:lnTo>
                  <a:lnTo>
                    <a:pt x="58" y="1191"/>
                  </a:lnTo>
                  <a:lnTo>
                    <a:pt x="65" y="1204"/>
                  </a:lnTo>
                  <a:lnTo>
                    <a:pt x="73" y="1217"/>
                  </a:lnTo>
                  <a:lnTo>
                    <a:pt x="80" y="1228"/>
                  </a:lnTo>
                  <a:lnTo>
                    <a:pt x="89" y="1239"/>
                  </a:lnTo>
                  <a:lnTo>
                    <a:pt x="97" y="1249"/>
                  </a:lnTo>
                  <a:lnTo>
                    <a:pt x="106" y="1259"/>
                  </a:lnTo>
                  <a:lnTo>
                    <a:pt x="115" y="1267"/>
                  </a:lnTo>
                  <a:lnTo>
                    <a:pt x="125" y="1276"/>
                  </a:lnTo>
                  <a:lnTo>
                    <a:pt x="134" y="1283"/>
                  </a:lnTo>
                  <a:lnTo>
                    <a:pt x="145" y="1289"/>
                  </a:lnTo>
                  <a:lnTo>
                    <a:pt x="155" y="1294"/>
                  </a:lnTo>
                  <a:lnTo>
                    <a:pt x="167" y="1299"/>
                  </a:lnTo>
                  <a:lnTo>
                    <a:pt x="178" y="1303"/>
                  </a:lnTo>
                  <a:lnTo>
                    <a:pt x="188" y="1305"/>
                  </a:lnTo>
                  <a:lnTo>
                    <a:pt x="200" y="1306"/>
                  </a:lnTo>
                  <a:lnTo>
                    <a:pt x="212" y="1307"/>
                  </a:lnTo>
                  <a:lnTo>
                    <a:pt x="224" y="1307"/>
                  </a:lnTo>
                  <a:lnTo>
                    <a:pt x="235" y="1305"/>
                  </a:lnTo>
                  <a:lnTo>
                    <a:pt x="244" y="1303"/>
                  </a:lnTo>
                  <a:lnTo>
                    <a:pt x="255" y="1300"/>
                  </a:lnTo>
                  <a:lnTo>
                    <a:pt x="266" y="1296"/>
                  </a:lnTo>
                  <a:lnTo>
                    <a:pt x="276" y="1290"/>
                  </a:lnTo>
                  <a:lnTo>
                    <a:pt x="287" y="1285"/>
                  </a:lnTo>
                  <a:lnTo>
                    <a:pt x="296" y="1277"/>
                  </a:lnTo>
                  <a:lnTo>
                    <a:pt x="306" y="1270"/>
                  </a:lnTo>
                  <a:lnTo>
                    <a:pt x="315" y="1260"/>
                  </a:lnTo>
                  <a:lnTo>
                    <a:pt x="324" y="1250"/>
                  </a:lnTo>
                  <a:lnTo>
                    <a:pt x="333" y="1239"/>
                  </a:lnTo>
                  <a:lnTo>
                    <a:pt x="341" y="1228"/>
                  </a:lnTo>
                  <a:lnTo>
                    <a:pt x="349" y="1215"/>
                  </a:lnTo>
                  <a:lnTo>
                    <a:pt x="357" y="1201"/>
                  </a:lnTo>
                  <a:lnTo>
                    <a:pt x="363" y="1186"/>
                  </a:lnTo>
                  <a:lnTo>
                    <a:pt x="366" y="1186"/>
                  </a:lnTo>
                  <a:lnTo>
                    <a:pt x="366" y="1289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1" name="Freeform 7"/>
            <p:cNvSpPr>
              <a:spLocks noChangeAspect="1" noEditPoints="1"/>
            </p:cNvSpPr>
            <p:nvPr/>
          </p:nvSpPr>
          <p:spPr bwMode="black">
            <a:xfrm>
              <a:off x="1461" y="3764"/>
              <a:ext cx="73" cy="129"/>
            </a:xfrm>
            <a:custGeom>
              <a:avLst/>
              <a:gdLst>
                <a:gd name="T0" fmla="*/ 0 w 440"/>
                <a:gd name="T1" fmla="*/ 0 h 772"/>
                <a:gd name="T2" fmla="*/ 0 w 440"/>
                <a:gd name="T3" fmla="*/ 0 h 772"/>
                <a:gd name="T4" fmla="*/ 0 w 440"/>
                <a:gd name="T5" fmla="*/ 0 h 772"/>
                <a:gd name="T6" fmla="*/ 0 w 440"/>
                <a:gd name="T7" fmla="*/ 0 h 772"/>
                <a:gd name="T8" fmla="*/ 0 w 440"/>
                <a:gd name="T9" fmla="*/ 0 h 772"/>
                <a:gd name="T10" fmla="*/ 0 w 440"/>
                <a:gd name="T11" fmla="*/ 0 h 772"/>
                <a:gd name="T12" fmla="*/ 0 w 440"/>
                <a:gd name="T13" fmla="*/ 0 h 772"/>
                <a:gd name="T14" fmla="*/ 0 w 440"/>
                <a:gd name="T15" fmla="*/ 0 h 772"/>
                <a:gd name="T16" fmla="*/ 0 w 440"/>
                <a:gd name="T17" fmla="*/ 0 h 772"/>
                <a:gd name="T18" fmla="*/ 0 w 440"/>
                <a:gd name="T19" fmla="*/ 0 h 772"/>
                <a:gd name="T20" fmla="*/ 0 w 440"/>
                <a:gd name="T21" fmla="*/ 0 h 772"/>
                <a:gd name="T22" fmla="*/ 0 w 440"/>
                <a:gd name="T23" fmla="*/ 0 h 772"/>
                <a:gd name="T24" fmla="*/ 0 w 440"/>
                <a:gd name="T25" fmla="*/ 0 h 772"/>
                <a:gd name="T26" fmla="*/ 0 w 440"/>
                <a:gd name="T27" fmla="*/ 0 h 772"/>
                <a:gd name="T28" fmla="*/ 0 w 440"/>
                <a:gd name="T29" fmla="*/ 0 h 772"/>
                <a:gd name="T30" fmla="*/ 0 w 440"/>
                <a:gd name="T31" fmla="*/ 0 h 772"/>
                <a:gd name="T32" fmla="*/ 0 w 440"/>
                <a:gd name="T33" fmla="*/ 0 h 772"/>
                <a:gd name="T34" fmla="*/ 0 w 440"/>
                <a:gd name="T35" fmla="*/ 0 h 772"/>
                <a:gd name="T36" fmla="*/ 0 w 440"/>
                <a:gd name="T37" fmla="*/ 0 h 772"/>
                <a:gd name="T38" fmla="*/ 0 w 440"/>
                <a:gd name="T39" fmla="*/ 0 h 772"/>
                <a:gd name="T40" fmla="*/ 0 w 440"/>
                <a:gd name="T41" fmla="*/ 0 h 772"/>
                <a:gd name="T42" fmla="*/ 0 w 440"/>
                <a:gd name="T43" fmla="*/ 0 h 772"/>
                <a:gd name="T44" fmla="*/ 0 w 440"/>
                <a:gd name="T45" fmla="*/ 0 h 772"/>
                <a:gd name="T46" fmla="*/ 0 w 440"/>
                <a:gd name="T47" fmla="*/ 0 h 772"/>
                <a:gd name="T48" fmla="*/ 0 w 440"/>
                <a:gd name="T49" fmla="*/ 0 h 772"/>
                <a:gd name="T50" fmla="*/ 0 w 440"/>
                <a:gd name="T51" fmla="*/ 0 h 772"/>
                <a:gd name="T52" fmla="*/ 0 w 440"/>
                <a:gd name="T53" fmla="*/ 0 h 772"/>
                <a:gd name="T54" fmla="*/ 0 w 440"/>
                <a:gd name="T55" fmla="*/ 0 h 772"/>
                <a:gd name="T56" fmla="*/ 0 w 440"/>
                <a:gd name="T57" fmla="*/ 0 h 772"/>
                <a:gd name="T58" fmla="*/ 0 w 440"/>
                <a:gd name="T59" fmla="*/ 0 h 772"/>
                <a:gd name="T60" fmla="*/ 0 w 440"/>
                <a:gd name="T61" fmla="*/ 0 h 772"/>
                <a:gd name="T62" fmla="*/ 0 w 440"/>
                <a:gd name="T63" fmla="*/ 0 h 772"/>
                <a:gd name="T64" fmla="*/ 0 w 440"/>
                <a:gd name="T65" fmla="*/ 0 h 772"/>
                <a:gd name="T66" fmla="*/ 0 w 440"/>
                <a:gd name="T67" fmla="*/ 0 h 772"/>
                <a:gd name="T68" fmla="*/ 0 w 440"/>
                <a:gd name="T69" fmla="*/ 0 h 772"/>
                <a:gd name="T70" fmla="*/ 0 w 440"/>
                <a:gd name="T71" fmla="*/ 0 h 772"/>
                <a:gd name="T72" fmla="*/ 0 w 440"/>
                <a:gd name="T73" fmla="*/ 0 h 772"/>
                <a:gd name="T74" fmla="*/ 0 w 440"/>
                <a:gd name="T75" fmla="*/ 0 h 772"/>
                <a:gd name="T76" fmla="*/ 0 w 440"/>
                <a:gd name="T77" fmla="*/ 0 h 772"/>
                <a:gd name="T78" fmla="*/ 0 w 440"/>
                <a:gd name="T79" fmla="*/ 0 h 772"/>
                <a:gd name="T80" fmla="*/ 0 w 440"/>
                <a:gd name="T81" fmla="*/ 0 h 772"/>
                <a:gd name="T82" fmla="*/ 0 w 440"/>
                <a:gd name="T83" fmla="*/ 0 h 772"/>
                <a:gd name="T84" fmla="*/ 0 w 440"/>
                <a:gd name="T85" fmla="*/ 0 h 772"/>
                <a:gd name="T86" fmla="*/ 0 w 440"/>
                <a:gd name="T87" fmla="*/ 0 h 772"/>
                <a:gd name="T88" fmla="*/ 0 w 440"/>
                <a:gd name="T89" fmla="*/ 0 h 772"/>
                <a:gd name="T90" fmla="*/ 0 w 440"/>
                <a:gd name="T91" fmla="*/ 0 h 772"/>
                <a:gd name="T92" fmla="*/ 0 w 440"/>
                <a:gd name="T93" fmla="*/ 0 h 772"/>
                <a:gd name="T94" fmla="*/ 0 w 440"/>
                <a:gd name="T95" fmla="*/ 0 h 772"/>
                <a:gd name="T96" fmla="*/ 0 w 440"/>
                <a:gd name="T97" fmla="*/ 0 h 772"/>
                <a:gd name="T98" fmla="*/ 0 w 440"/>
                <a:gd name="T99" fmla="*/ 0 h 772"/>
                <a:gd name="T100" fmla="*/ 0 w 440"/>
                <a:gd name="T101" fmla="*/ 0 h 772"/>
                <a:gd name="T102" fmla="*/ 0 w 440"/>
                <a:gd name="T103" fmla="*/ 0 h 772"/>
                <a:gd name="T104" fmla="*/ 0 w 440"/>
                <a:gd name="T105" fmla="*/ 0 h 772"/>
                <a:gd name="T106" fmla="*/ 0 w 440"/>
                <a:gd name="T107" fmla="*/ 0 h 772"/>
                <a:gd name="T108" fmla="*/ 0 w 440"/>
                <a:gd name="T109" fmla="*/ 0 h 772"/>
                <a:gd name="T110" fmla="*/ 0 w 440"/>
                <a:gd name="T111" fmla="*/ 0 h 772"/>
                <a:gd name="T112" fmla="*/ 0 w 440"/>
                <a:gd name="T113" fmla="*/ 0 h 772"/>
                <a:gd name="T114" fmla="*/ 0 w 440"/>
                <a:gd name="T115" fmla="*/ 0 h 772"/>
                <a:gd name="T116" fmla="*/ 0 w 440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" h="772">
                  <a:moveTo>
                    <a:pt x="219" y="117"/>
                  </a:moveTo>
                  <a:lnTo>
                    <a:pt x="228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3" y="121"/>
                  </a:lnTo>
                  <a:lnTo>
                    <a:pt x="261" y="124"/>
                  </a:lnTo>
                  <a:lnTo>
                    <a:pt x="268" y="127"/>
                  </a:lnTo>
                  <a:lnTo>
                    <a:pt x="276" y="132"/>
                  </a:lnTo>
                  <a:lnTo>
                    <a:pt x="282" y="137"/>
                  </a:lnTo>
                  <a:lnTo>
                    <a:pt x="289" y="141"/>
                  </a:lnTo>
                  <a:lnTo>
                    <a:pt x="295" y="148"/>
                  </a:lnTo>
                  <a:lnTo>
                    <a:pt x="302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2" y="254"/>
                  </a:lnTo>
                  <a:lnTo>
                    <a:pt x="358" y="277"/>
                  </a:lnTo>
                  <a:lnTo>
                    <a:pt x="363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3" y="511"/>
                  </a:lnTo>
                  <a:lnTo>
                    <a:pt x="347" y="534"/>
                  </a:lnTo>
                  <a:lnTo>
                    <a:pt x="339" y="556"/>
                  </a:lnTo>
                  <a:lnTo>
                    <a:pt x="331" y="575"/>
                  </a:lnTo>
                  <a:lnTo>
                    <a:pt x="321" y="593"/>
                  </a:lnTo>
                  <a:lnTo>
                    <a:pt x="310" y="610"/>
                  </a:lnTo>
                  <a:lnTo>
                    <a:pt x="305" y="617"/>
                  </a:lnTo>
                  <a:lnTo>
                    <a:pt x="298" y="624"/>
                  </a:lnTo>
                  <a:lnTo>
                    <a:pt x="292" y="630"/>
                  </a:lnTo>
                  <a:lnTo>
                    <a:pt x="285" y="636"/>
                  </a:lnTo>
                  <a:lnTo>
                    <a:pt x="279" y="641"/>
                  </a:lnTo>
                  <a:lnTo>
                    <a:pt x="271" y="645"/>
                  </a:lnTo>
                  <a:lnTo>
                    <a:pt x="264" y="649"/>
                  </a:lnTo>
                  <a:lnTo>
                    <a:pt x="256" y="653"/>
                  </a:lnTo>
                  <a:lnTo>
                    <a:pt x="249" y="655"/>
                  </a:lnTo>
                  <a:lnTo>
                    <a:pt x="240" y="657"/>
                  </a:lnTo>
                  <a:lnTo>
                    <a:pt x="231" y="658"/>
                  </a:lnTo>
                  <a:lnTo>
                    <a:pt x="223" y="658"/>
                  </a:lnTo>
                  <a:lnTo>
                    <a:pt x="214" y="658"/>
                  </a:lnTo>
                  <a:lnTo>
                    <a:pt x="205" y="657"/>
                  </a:lnTo>
                  <a:lnTo>
                    <a:pt x="197" y="655"/>
                  </a:lnTo>
                  <a:lnTo>
                    <a:pt x="189" y="653"/>
                  </a:lnTo>
                  <a:lnTo>
                    <a:pt x="182" y="649"/>
                  </a:lnTo>
                  <a:lnTo>
                    <a:pt x="174" y="645"/>
                  </a:lnTo>
                  <a:lnTo>
                    <a:pt x="167" y="640"/>
                  </a:lnTo>
                  <a:lnTo>
                    <a:pt x="160" y="634"/>
                  </a:lnTo>
                  <a:lnTo>
                    <a:pt x="153" y="629"/>
                  </a:lnTo>
                  <a:lnTo>
                    <a:pt x="146" y="622"/>
                  </a:lnTo>
                  <a:lnTo>
                    <a:pt x="141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4" y="572"/>
                  </a:lnTo>
                  <a:lnTo>
                    <a:pt x="105" y="551"/>
                  </a:lnTo>
                  <a:lnTo>
                    <a:pt x="98" y="530"/>
                  </a:lnTo>
                  <a:lnTo>
                    <a:pt x="91" y="506"/>
                  </a:lnTo>
                  <a:lnTo>
                    <a:pt x="87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7" y="378"/>
                  </a:lnTo>
                  <a:lnTo>
                    <a:pt x="78" y="353"/>
                  </a:lnTo>
                  <a:lnTo>
                    <a:pt x="79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6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8" y="133"/>
                  </a:lnTo>
                  <a:lnTo>
                    <a:pt x="174" y="128"/>
                  </a:lnTo>
                  <a:lnTo>
                    <a:pt x="182" y="125"/>
                  </a:lnTo>
                  <a:lnTo>
                    <a:pt x="188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19" y="117"/>
                  </a:lnTo>
                  <a:close/>
                  <a:moveTo>
                    <a:pt x="440" y="20"/>
                  </a:moveTo>
                  <a:lnTo>
                    <a:pt x="365" y="20"/>
                  </a:lnTo>
                  <a:lnTo>
                    <a:pt x="365" y="124"/>
                  </a:lnTo>
                  <a:lnTo>
                    <a:pt x="363" y="124"/>
                  </a:lnTo>
                  <a:lnTo>
                    <a:pt x="356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3" y="72"/>
                  </a:lnTo>
                  <a:lnTo>
                    <a:pt x="324" y="61"/>
                  </a:lnTo>
                  <a:lnTo>
                    <a:pt x="315" y="51"/>
                  </a:lnTo>
                  <a:lnTo>
                    <a:pt x="306" y="41"/>
                  </a:lnTo>
                  <a:lnTo>
                    <a:pt x="296" y="33"/>
                  </a:lnTo>
                  <a:lnTo>
                    <a:pt x="286" y="25"/>
                  </a:lnTo>
                  <a:lnTo>
                    <a:pt x="277" y="18"/>
                  </a:lnTo>
                  <a:lnTo>
                    <a:pt x="267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5" y="2"/>
                  </a:lnTo>
                  <a:lnTo>
                    <a:pt x="224" y="0"/>
                  </a:lnTo>
                  <a:lnTo>
                    <a:pt x="212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4" y="39"/>
                  </a:lnTo>
                  <a:lnTo>
                    <a:pt x="104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8" y="79"/>
                  </a:lnTo>
                  <a:lnTo>
                    <a:pt x="71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4" y="143"/>
                  </a:lnTo>
                  <a:lnTo>
                    <a:pt x="38" y="159"/>
                  </a:lnTo>
                  <a:lnTo>
                    <a:pt x="33" y="174"/>
                  </a:lnTo>
                  <a:lnTo>
                    <a:pt x="23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4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9" y="498"/>
                  </a:lnTo>
                  <a:lnTo>
                    <a:pt x="15" y="533"/>
                  </a:lnTo>
                  <a:lnTo>
                    <a:pt x="23" y="566"/>
                  </a:lnTo>
                  <a:lnTo>
                    <a:pt x="33" y="599"/>
                  </a:lnTo>
                  <a:lnTo>
                    <a:pt x="38" y="614"/>
                  </a:lnTo>
                  <a:lnTo>
                    <a:pt x="45" y="628"/>
                  </a:lnTo>
                  <a:lnTo>
                    <a:pt x="51" y="642"/>
                  </a:lnTo>
                  <a:lnTo>
                    <a:pt x="58" y="656"/>
                  </a:lnTo>
                  <a:lnTo>
                    <a:pt x="64" y="669"/>
                  </a:lnTo>
                  <a:lnTo>
                    <a:pt x="72" y="682"/>
                  </a:lnTo>
                  <a:lnTo>
                    <a:pt x="80" y="693"/>
                  </a:lnTo>
                  <a:lnTo>
                    <a:pt x="88" y="704"/>
                  </a:lnTo>
                  <a:lnTo>
                    <a:pt x="96" y="714"/>
                  </a:lnTo>
                  <a:lnTo>
                    <a:pt x="105" y="724"/>
                  </a:lnTo>
                  <a:lnTo>
                    <a:pt x="115" y="732"/>
                  </a:lnTo>
                  <a:lnTo>
                    <a:pt x="124" y="741"/>
                  </a:lnTo>
                  <a:lnTo>
                    <a:pt x="134" y="748"/>
                  </a:lnTo>
                  <a:lnTo>
                    <a:pt x="144" y="754"/>
                  </a:lnTo>
                  <a:lnTo>
                    <a:pt x="155" y="759"/>
                  </a:lnTo>
                  <a:lnTo>
                    <a:pt x="166" y="764"/>
                  </a:lnTo>
                  <a:lnTo>
                    <a:pt x="176" y="768"/>
                  </a:lnTo>
                  <a:lnTo>
                    <a:pt x="188" y="770"/>
                  </a:lnTo>
                  <a:lnTo>
                    <a:pt x="200" y="771"/>
                  </a:lnTo>
                  <a:lnTo>
                    <a:pt x="212" y="772"/>
                  </a:lnTo>
                  <a:lnTo>
                    <a:pt x="224" y="772"/>
                  </a:lnTo>
                  <a:lnTo>
                    <a:pt x="235" y="770"/>
                  </a:lnTo>
                  <a:lnTo>
                    <a:pt x="245" y="768"/>
                  </a:lnTo>
                  <a:lnTo>
                    <a:pt x="256" y="765"/>
                  </a:lnTo>
                  <a:lnTo>
                    <a:pt x="266" y="761"/>
                  </a:lnTo>
                  <a:lnTo>
                    <a:pt x="276" y="755"/>
                  </a:lnTo>
                  <a:lnTo>
                    <a:pt x="285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3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8" y="680"/>
                  </a:lnTo>
                  <a:lnTo>
                    <a:pt x="356" y="666"/>
                  </a:lnTo>
                  <a:lnTo>
                    <a:pt x="363" y="651"/>
                  </a:lnTo>
                  <a:lnTo>
                    <a:pt x="365" y="651"/>
                  </a:lnTo>
                  <a:lnTo>
                    <a:pt x="365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2" name="Freeform 8"/>
            <p:cNvSpPr>
              <a:spLocks noChangeAspect="1"/>
            </p:cNvSpPr>
            <p:nvPr/>
          </p:nvSpPr>
          <p:spPr bwMode="black">
            <a:xfrm>
              <a:off x="1557" y="3675"/>
              <a:ext cx="59" cy="215"/>
            </a:xfrm>
            <a:custGeom>
              <a:avLst/>
              <a:gdLst>
                <a:gd name="T0" fmla="*/ 0 w 352"/>
                <a:gd name="T1" fmla="*/ 0 h 1289"/>
                <a:gd name="T2" fmla="*/ 0 w 352"/>
                <a:gd name="T3" fmla="*/ 0 h 1289"/>
                <a:gd name="T4" fmla="*/ 0 w 352"/>
                <a:gd name="T5" fmla="*/ 0 h 1289"/>
                <a:gd name="T6" fmla="*/ 0 w 352"/>
                <a:gd name="T7" fmla="*/ 0 h 1289"/>
                <a:gd name="T8" fmla="*/ 0 w 352"/>
                <a:gd name="T9" fmla="*/ 0 h 1289"/>
                <a:gd name="T10" fmla="*/ 0 w 352"/>
                <a:gd name="T11" fmla="*/ 0 h 1289"/>
                <a:gd name="T12" fmla="*/ 0 w 352"/>
                <a:gd name="T13" fmla="*/ 0 h 1289"/>
                <a:gd name="T14" fmla="*/ 0 w 352"/>
                <a:gd name="T15" fmla="*/ 0 h 1289"/>
                <a:gd name="T16" fmla="*/ 0 w 352"/>
                <a:gd name="T17" fmla="*/ 0 h 1289"/>
                <a:gd name="T18" fmla="*/ 0 w 352"/>
                <a:gd name="T19" fmla="*/ 0 h 1289"/>
                <a:gd name="T20" fmla="*/ 0 w 352"/>
                <a:gd name="T21" fmla="*/ 0 h 1289"/>
                <a:gd name="T22" fmla="*/ 0 w 352"/>
                <a:gd name="T23" fmla="*/ 0 h 1289"/>
                <a:gd name="T24" fmla="*/ 0 w 352"/>
                <a:gd name="T25" fmla="*/ 0 h 1289"/>
                <a:gd name="T26" fmla="*/ 0 w 352"/>
                <a:gd name="T27" fmla="*/ 0 h 1289"/>
                <a:gd name="T28" fmla="*/ 0 w 352"/>
                <a:gd name="T29" fmla="*/ 0 h 1289"/>
                <a:gd name="T30" fmla="*/ 0 w 352"/>
                <a:gd name="T31" fmla="*/ 0 h 1289"/>
                <a:gd name="T32" fmla="*/ 0 w 352"/>
                <a:gd name="T33" fmla="*/ 0 h 1289"/>
                <a:gd name="T34" fmla="*/ 0 w 352"/>
                <a:gd name="T35" fmla="*/ 0 h 1289"/>
                <a:gd name="T36" fmla="*/ 0 w 352"/>
                <a:gd name="T37" fmla="*/ 0 h 1289"/>
                <a:gd name="T38" fmla="*/ 0 w 352"/>
                <a:gd name="T39" fmla="*/ 0 h 1289"/>
                <a:gd name="T40" fmla="*/ 0 w 352"/>
                <a:gd name="T41" fmla="*/ 0 h 1289"/>
                <a:gd name="T42" fmla="*/ 0 w 352"/>
                <a:gd name="T43" fmla="*/ 0 h 1289"/>
                <a:gd name="T44" fmla="*/ 0 w 352"/>
                <a:gd name="T45" fmla="*/ 0 h 1289"/>
                <a:gd name="T46" fmla="*/ 0 w 352"/>
                <a:gd name="T47" fmla="*/ 0 h 1289"/>
                <a:gd name="T48" fmla="*/ 0 w 352"/>
                <a:gd name="T49" fmla="*/ 0 h 1289"/>
                <a:gd name="T50" fmla="*/ 0 w 352"/>
                <a:gd name="T51" fmla="*/ 0 h 1289"/>
                <a:gd name="T52" fmla="*/ 0 w 352"/>
                <a:gd name="T53" fmla="*/ 0 h 1289"/>
                <a:gd name="T54" fmla="*/ 0 w 352"/>
                <a:gd name="T55" fmla="*/ 0 h 1289"/>
                <a:gd name="T56" fmla="*/ 0 w 352"/>
                <a:gd name="T57" fmla="*/ 0 h 1289"/>
                <a:gd name="T58" fmla="*/ 0 w 352"/>
                <a:gd name="T59" fmla="*/ 0 h 1289"/>
                <a:gd name="T60" fmla="*/ 0 w 352"/>
                <a:gd name="T61" fmla="*/ 0 h 1289"/>
                <a:gd name="T62" fmla="*/ 0 w 352"/>
                <a:gd name="T63" fmla="*/ 0 h 1289"/>
                <a:gd name="T64" fmla="*/ 0 w 352"/>
                <a:gd name="T65" fmla="*/ 0 h 1289"/>
                <a:gd name="T66" fmla="*/ 0 w 352"/>
                <a:gd name="T67" fmla="*/ 0 h 1289"/>
                <a:gd name="T68" fmla="*/ 0 w 352"/>
                <a:gd name="T69" fmla="*/ 0 h 1289"/>
                <a:gd name="T70" fmla="*/ 0 w 352"/>
                <a:gd name="T71" fmla="*/ 0 h 1289"/>
                <a:gd name="T72" fmla="*/ 0 w 352"/>
                <a:gd name="T73" fmla="*/ 0 h 1289"/>
                <a:gd name="T74" fmla="*/ 0 w 352"/>
                <a:gd name="T75" fmla="*/ 0 h 1289"/>
                <a:gd name="T76" fmla="*/ 0 w 352"/>
                <a:gd name="T77" fmla="*/ 0 h 1289"/>
                <a:gd name="T78" fmla="*/ 0 w 352"/>
                <a:gd name="T79" fmla="*/ 0 h 1289"/>
                <a:gd name="T80" fmla="*/ 0 w 352"/>
                <a:gd name="T81" fmla="*/ 0 h 1289"/>
                <a:gd name="T82" fmla="*/ 0 w 352"/>
                <a:gd name="T83" fmla="*/ 0 h 1289"/>
                <a:gd name="T84" fmla="*/ 0 w 352"/>
                <a:gd name="T85" fmla="*/ 0 h 1289"/>
                <a:gd name="T86" fmla="*/ 0 w 352"/>
                <a:gd name="T87" fmla="*/ 0 h 12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52" h="1289">
                  <a:moveTo>
                    <a:pt x="77" y="0"/>
                  </a:moveTo>
                  <a:lnTo>
                    <a:pt x="77" y="641"/>
                  </a:lnTo>
                  <a:lnTo>
                    <a:pt x="77" y="643"/>
                  </a:lnTo>
                  <a:lnTo>
                    <a:pt x="88" y="619"/>
                  </a:lnTo>
                  <a:lnTo>
                    <a:pt x="101" y="598"/>
                  </a:lnTo>
                  <a:lnTo>
                    <a:pt x="109" y="588"/>
                  </a:lnTo>
                  <a:lnTo>
                    <a:pt x="115" y="578"/>
                  </a:lnTo>
                  <a:lnTo>
                    <a:pt x="123" y="571"/>
                  </a:lnTo>
                  <a:lnTo>
                    <a:pt x="131" y="563"/>
                  </a:lnTo>
                  <a:lnTo>
                    <a:pt x="139" y="557"/>
                  </a:lnTo>
                  <a:lnTo>
                    <a:pt x="147" y="551"/>
                  </a:lnTo>
                  <a:lnTo>
                    <a:pt x="155" y="546"/>
                  </a:lnTo>
                  <a:lnTo>
                    <a:pt x="165" y="541"/>
                  </a:lnTo>
                  <a:lnTo>
                    <a:pt x="174" y="538"/>
                  </a:lnTo>
                  <a:lnTo>
                    <a:pt x="183" y="536"/>
                  </a:lnTo>
                  <a:lnTo>
                    <a:pt x="193" y="535"/>
                  </a:lnTo>
                  <a:lnTo>
                    <a:pt x="204" y="535"/>
                  </a:lnTo>
                  <a:lnTo>
                    <a:pt x="215" y="535"/>
                  </a:lnTo>
                  <a:lnTo>
                    <a:pt x="226" y="536"/>
                  </a:lnTo>
                  <a:lnTo>
                    <a:pt x="235" y="538"/>
                  </a:lnTo>
                  <a:lnTo>
                    <a:pt x="245" y="541"/>
                  </a:lnTo>
                  <a:lnTo>
                    <a:pt x="254" y="545"/>
                  </a:lnTo>
                  <a:lnTo>
                    <a:pt x="262" y="549"/>
                  </a:lnTo>
                  <a:lnTo>
                    <a:pt x="271" y="554"/>
                  </a:lnTo>
                  <a:lnTo>
                    <a:pt x="278" y="560"/>
                  </a:lnTo>
                  <a:lnTo>
                    <a:pt x="285" y="566"/>
                  </a:lnTo>
                  <a:lnTo>
                    <a:pt x="293" y="574"/>
                  </a:lnTo>
                  <a:lnTo>
                    <a:pt x="298" y="581"/>
                  </a:lnTo>
                  <a:lnTo>
                    <a:pt x="304" y="590"/>
                  </a:lnTo>
                  <a:lnTo>
                    <a:pt x="310" y="599"/>
                  </a:lnTo>
                  <a:lnTo>
                    <a:pt x="314" y="608"/>
                  </a:lnTo>
                  <a:lnTo>
                    <a:pt x="320" y="618"/>
                  </a:lnTo>
                  <a:lnTo>
                    <a:pt x="324" y="629"/>
                  </a:lnTo>
                  <a:lnTo>
                    <a:pt x="331" y="652"/>
                  </a:lnTo>
                  <a:lnTo>
                    <a:pt x="337" y="676"/>
                  </a:lnTo>
                  <a:lnTo>
                    <a:pt x="342" y="702"/>
                  </a:lnTo>
                  <a:lnTo>
                    <a:pt x="345" y="730"/>
                  </a:lnTo>
                  <a:lnTo>
                    <a:pt x="349" y="759"/>
                  </a:lnTo>
                  <a:lnTo>
                    <a:pt x="351" y="790"/>
                  </a:lnTo>
                  <a:lnTo>
                    <a:pt x="352" y="820"/>
                  </a:lnTo>
                  <a:lnTo>
                    <a:pt x="352" y="852"/>
                  </a:lnTo>
                  <a:lnTo>
                    <a:pt x="352" y="1289"/>
                  </a:lnTo>
                  <a:lnTo>
                    <a:pt x="277" y="1289"/>
                  </a:lnTo>
                  <a:lnTo>
                    <a:pt x="277" y="876"/>
                  </a:lnTo>
                  <a:lnTo>
                    <a:pt x="277" y="832"/>
                  </a:lnTo>
                  <a:lnTo>
                    <a:pt x="275" y="791"/>
                  </a:lnTo>
                  <a:lnTo>
                    <a:pt x="274" y="771"/>
                  </a:lnTo>
                  <a:lnTo>
                    <a:pt x="272" y="753"/>
                  </a:lnTo>
                  <a:lnTo>
                    <a:pt x="269" y="735"/>
                  </a:lnTo>
                  <a:lnTo>
                    <a:pt x="264" y="718"/>
                  </a:lnTo>
                  <a:lnTo>
                    <a:pt x="259" y="704"/>
                  </a:lnTo>
                  <a:lnTo>
                    <a:pt x="253" y="690"/>
                  </a:lnTo>
                  <a:lnTo>
                    <a:pt x="249" y="685"/>
                  </a:lnTo>
                  <a:lnTo>
                    <a:pt x="245" y="680"/>
                  </a:lnTo>
                  <a:lnTo>
                    <a:pt x="241" y="674"/>
                  </a:lnTo>
                  <a:lnTo>
                    <a:pt x="236" y="670"/>
                  </a:lnTo>
                  <a:lnTo>
                    <a:pt x="231" y="666"/>
                  </a:lnTo>
                  <a:lnTo>
                    <a:pt x="226" y="661"/>
                  </a:lnTo>
                  <a:lnTo>
                    <a:pt x="220" y="658"/>
                  </a:lnTo>
                  <a:lnTo>
                    <a:pt x="214" y="656"/>
                  </a:lnTo>
                  <a:lnTo>
                    <a:pt x="207" y="654"/>
                  </a:lnTo>
                  <a:lnTo>
                    <a:pt x="201" y="653"/>
                  </a:lnTo>
                  <a:lnTo>
                    <a:pt x="193" y="652"/>
                  </a:lnTo>
                  <a:lnTo>
                    <a:pt x="185" y="652"/>
                  </a:lnTo>
                  <a:lnTo>
                    <a:pt x="176" y="652"/>
                  </a:lnTo>
                  <a:lnTo>
                    <a:pt x="167" y="653"/>
                  </a:lnTo>
                  <a:lnTo>
                    <a:pt x="159" y="655"/>
                  </a:lnTo>
                  <a:lnTo>
                    <a:pt x="151" y="658"/>
                  </a:lnTo>
                  <a:lnTo>
                    <a:pt x="144" y="662"/>
                  </a:lnTo>
                  <a:lnTo>
                    <a:pt x="137" y="667"/>
                  </a:lnTo>
                  <a:lnTo>
                    <a:pt x="131" y="672"/>
                  </a:lnTo>
                  <a:lnTo>
                    <a:pt x="124" y="677"/>
                  </a:lnTo>
                  <a:lnTo>
                    <a:pt x="119" y="685"/>
                  </a:lnTo>
                  <a:lnTo>
                    <a:pt x="114" y="691"/>
                  </a:lnTo>
                  <a:lnTo>
                    <a:pt x="109" y="700"/>
                  </a:lnTo>
                  <a:lnTo>
                    <a:pt x="106" y="708"/>
                  </a:lnTo>
                  <a:lnTo>
                    <a:pt x="98" y="726"/>
                  </a:lnTo>
                  <a:lnTo>
                    <a:pt x="92" y="746"/>
                  </a:lnTo>
                  <a:lnTo>
                    <a:pt x="87" y="768"/>
                  </a:lnTo>
                  <a:lnTo>
                    <a:pt x="83" y="792"/>
                  </a:lnTo>
                  <a:lnTo>
                    <a:pt x="81" y="815"/>
                  </a:lnTo>
                  <a:lnTo>
                    <a:pt x="79" y="839"/>
                  </a:lnTo>
                  <a:lnTo>
                    <a:pt x="77" y="890"/>
                  </a:lnTo>
                  <a:lnTo>
                    <a:pt x="77" y="940"/>
                  </a:lnTo>
                  <a:lnTo>
                    <a:pt x="77" y="1289"/>
                  </a:lnTo>
                  <a:lnTo>
                    <a:pt x="0" y="1289"/>
                  </a:lnTo>
                  <a:lnTo>
                    <a:pt x="0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3" name="Freeform 9"/>
            <p:cNvSpPr>
              <a:spLocks noChangeAspect="1" noEditPoints="1"/>
            </p:cNvSpPr>
            <p:nvPr/>
          </p:nvSpPr>
          <p:spPr bwMode="black">
            <a:xfrm>
              <a:off x="1633" y="3764"/>
              <a:ext cx="77" cy="129"/>
            </a:xfrm>
            <a:custGeom>
              <a:avLst/>
              <a:gdLst>
                <a:gd name="T0" fmla="*/ 0 w 463"/>
                <a:gd name="T1" fmla="*/ 0 h 772"/>
                <a:gd name="T2" fmla="*/ 0 w 463"/>
                <a:gd name="T3" fmla="*/ 0 h 772"/>
                <a:gd name="T4" fmla="*/ 0 w 463"/>
                <a:gd name="T5" fmla="*/ 0 h 772"/>
                <a:gd name="T6" fmla="*/ 0 w 463"/>
                <a:gd name="T7" fmla="*/ 0 h 772"/>
                <a:gd name="T8" fmla="*/ 0 w 463"/>
                <a:gd name="T9" fmla="*/ 0 h 772"/>
                <a:gd name="T10" fmla="*/ 0 w 463"/>
                <a:gd name="T11" fmla="*/ 0 h 772"/>
                <a:gd name="T12" fmla="*/ 0 w 463"/>
                <a:gd name="T13" fmla="*/ 0 h 772"/>
                <a:gd name="T14" fmla="*/ 0 w 463"/>
                <a:gd name="T15" fmla="*/ 0 h 772"/>
                <a:gd name="T16" fmla="*/ 0 w 463"/>
                <a:gd name="T17" fmla="*/ 0 h 772"/>
                <a:gd name="T18" fmla="*/ 0 w 463"/>
                <a:gd name="T19" fmla="*/ 0 h 772"/>
                <a:gd name="T20" fmla="*/ 0 w 463"/>
                <a:gd name="T21" fmla="*/ 0 h 772"/>
                <a:gd name="T22" fmla="*/ 0 w 463"/>
                <a:gd name="T23" fmla="*/ 0 h 772"/>
                <a:gd name="T24" fmla="*/ 0 w 463"/>
                <a:gd name="T25" fmla="*/ 0 h 772"/>
                <a:gd name="T26" fmla="*/ 0 w 463"/>
                <a:gd name="T27" fmla="*/ 0 h 772"/>
                <a:gd name="T28" fmla="*/ 0 w 463"/>
                <a:gd name="T29" fmla="*/ 0 h 772"/>
                <a:gd name="T30" fmla="*/ 0 w 463"/>
                <a:gd name="T31" fmla="*/ 0 h 772"/>
                <a:gd name="T32" fmla="*/ 0 w 463"/>
                <a:gd name="T33" fmla="*/ 0 h 772"/>
                <a:gd name="T34" fmla="*/ 0 w 463"/>
                <a:gd name="T35" fmla="*/ 0 h 772"/>
                <a:gd name="T36" fmla="*/ 0 w 463"/>
                <a:gd name="T37" fmla="*/ 0 h 772"/>
                <a:gd name="T38" fmla="*/ 0 w 463"/>
                <a:gd name="T39" fmla="*/ 0 h 772"/>
                <a:gd name="T40" fmla="*/ 0 w 463"/>
                <a:gd name="T41" fmla="*/ 0 h 772"/>
                <a:gd name="T42" fmla="*/ 0 w 463"/>
                <a:gd name="T43" fmla="*/ 0 h 772"/>
                <a:gd name="T44" fmla="*/ 0 w 463"/>
                <a:gd name="T45" fmla="*/ 0 h 772"/>
                <a:gd name="T46" fmla="*/ 0 w 463"/>
                <a:gd name="T47" fmla="*/ 0 h 772"/>
                <a:gd name="T48" fmla="*/ 0 w 463"/>
                <a:gd name="T49" fmla="*/ 0 h 772"/>
                <a:gd name="T50" fmla="*/ 0 w 463"/>
                <a:gd name="T51" fmla="*/ 0 h 772"/>
                <a:gd name="T52" fmla="*/ 0 w 463"/>
                <a:gd name="T53" fmla="*/ 0 h 772"/>
                <a:gd name="T54" fmla="*/ 0 w 463"/>
                <a:gd name="T55" fmla="*/ 0 h 772"/>
                <a:gd name="T56" fmla="*/ 0 w 463"/>
                <a:gd name="T57" fmla="*/ 0 h 772"/>
                <a:gd name="T58" fmla="*/ 0 w 463"/>
                <a:gd name="T59" fmla="*/ 0 h 772"/>
                <a:gd name="T60" fmla="*/ 0 w 463"/>
                <a:gd name="T61" fmla="*/ 0 h 772"/>
                <a:gd name="T62" fmla="*/ 0 w 463"/>
                <a:gd name="T63" fmla="*/ 0 h 772"/>
                <a:gd name="T64" fmla="*/ 0 w 463"/>
                <a:gd name="T65" fmla="*/ 0 h 772"/>
                <a:gd name="T66" fmla="*/ 0 w 463"/>
                <a:gd name="T67" fmla="*/ 0 h 772"/>
                <a:gd name="T68" fmla="*/ 0 w 463"/>
                <a:gd name="T69" fmla="*/ 0 h 772"/>
                <a:gd name="T70" fmla="*/ 0 w 463"/>
                <a:gd name="T71" fmla="*/ 0 h 772"/>
                <a:gd name="T72" fmla="*/ 0 w 463"/>
                <a:gd name="T73" fmla="*/ 0 h 772"/>
                <a:gd name="T74" fmla="*/ 0 w 463"/>
                <a:gd name="T75" fmla="*/ 0 h 772"/>
                <a:gd name="T76" fmla="*/ 0 w 463"/>
                <a:gd name="T77" fmla="*/ 0 h 772"/>
                <a:gd name="T78" fmla="*/ 0 w 463"/>
                <a:gd name="T79" fmla="*/ 0 h 772"/>
                <a:gd name="T80" fmla="*/ 0 w 463"/>
                <a:gd name="T81" fmla="*/ 0 h 772"/>
                <a:gd name="T82" fmla="*/ 0 w 463"/>
                <a:gd name="T83" fmla="*/ 0 h 772"/>
                <a:gd name="T84" fmla="*/ 0 w 463"/>
                <a:gd name="T85" fmla="*/ 0 h 772"/>
                <a:gd name="T86" fmla="*/ 0 w 463"/>
                <a:gd name="T87" fmla="*/ 0 h 772"/>
                <a:gd name="T88" fmla="*/ 0 w 463"/>
                <a:gd name="T89" fmla="*/ 0 h 772"/>
                <a:gd name="T90" fmla="*/ 0 w 463"/>
                <a:gd name="T91" fmla="*/ 0 h 772"/>
                <a:gd name="T92" fmla="*/ 0 w 463"/>
                <a:gd name="T93" fmla="*/ 0 h 772"/>
                <a:gd name="T94" fmla="*/ 0 w 463"/>
                <a:gd name="T95" fmla="*/ 0 h 772"/>
                <a:gd name="T96" fmla="*/ 0 w 463"/>
                <a:gd name="T97" fmla="*/ 0 h 772"/>
                <a:gd name="T98" fmla="*/ 0 w 463"/>
                <a:gd name="T99" fmla="*/ 0 h 772"/>
                <a:gd name="T100" fmla="*/ 0 w 463"/>
                <a:gd name="T101" fmla="*/ 0 h 772"/>
                <a:gd name="T102" fmla="*/ 0 w 463"/>
                <a:gd name="T103" fmla="*/ 0 h 772"/>
                <a:gd name="T104" fmla="*/ 0 w 463"/>
                <a:gd name="T105" fmla="*/ 0 h 772"/>
                <a:gd name="T106" fmla="*/ 0 w 463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3" h="772">
                  <a:moveTo>
                    <a:pt x="233" y="117"/>
                  </a:moveTo>
                  <a:lnTo>
                    <a:pt x="241" y="117"/>
                  </a:lnTo>
                  <a:lnTo>
                    <a:pt x="249" y="118"/>
                  </a:lnTo>
                  <a:lnTo>
                    <a:pt x="258" y="119"/>
                  </a:lnTo>
                  <a:lnTo>
                    <a:pt x="266" y="122"/>
                  </a:lnTo>
                  <a:lnTo>
                    <a:pt x="274" y="124"/>
                  </a:lnTo>
                  <a:lnTo>
                    <a:pt x="281" y="128"/>
                  </a:lnTo>
                  <a:lnTo>
                    <a:pt x="289" y="133"/>
                  </a:lnTo>
                  <a:lnTo>
                    <a:pt x="296" y="137"/>
                  </a:lnTo>
                  <a:lnTo>
                    <a:pt x="303" y="142"/>
                  </a:lnTo>
                  <a:lnTo>
                    <a:pt x="309" y="149"/>
                  </a:lnTo>
                  <a:lnTo>
                    <a:pt x="316" y="155"/>
                  </a:lnTo>
                  <a:lnTo>
                    <a:pt x="322" y="162"/>
                  </a:lnTo>
                  <a:lnTo>
                    <a:pt x="334" y="178"/>
                  </a:lnTo>
                  <a:lnTo>
                    <a:pt x="345" y="195"/>
                  </a:lnTo>
                  <a:lnTo>
                    <a:pt x="355" y="215"/>
                  </a:lnTo>
                  <a:lnTo>
                    <a:pt x="363" y="235"/>
                  </a:lnTo>
                  <a:lnTo>
                    <a:pt x="371" y="258"/>
                  </a:lnTo>
                  <a:lnTo>
                    <a:pt x="377" y="282"/>
                  </a:lnTo>
                  <a:lnTo>
                    <a:pt x="382" y="306"/>
                  </a:lnTo>
                  <a:lnTo>
                    <a:pt x="386" y="332"/>
                  </a:lnTo>
                  <a:lnTo>
                    <a:pt x="388" y="358"/>
                  </a:lnTo>
                  <a:lnTo>
                    <a:pt x="388" y="386"/>
                  </a:lnTo>
                  <a:lnTo>
                    <a:pt x="388" y="414"/>
                  </a:lnTo>
                  <a:lnTo>
                    <a:pt x="386" y="441"/>
                  </a:lnTo>
                  <a:lnTo>
                    <a:pt x="382" y="467"/>
                  </a:lnTo>
                  <a:lnTo>
                    <a:pt x="377" y="492"/>
                  </a:lnTo>
                  <a:lnTo>
                    <a:pt x="371" y="516"/>
                  </a:lnTo>
                  <a:lnTo>
                    <a:pt x="363" y="538"/>
                  </a:lnTo>
                  <a:lnTo>
                    <a:pt x="355" y="560"/>
                  </a:lnTo>
                  <a:lnTo>
                    <a:pt x="345" y="579"/>
                  </a:lnTo>
                  <a:lnTo>
                    <a:pt x="334" y="597"/>
                  </a:lnTo>
                  <a:lnTo>
                    <a:pt x="322" y="612"/>
                  </a:lnTo>
                  <a:lnTo>
                    <a:pt x="316" y="619"/>
                  </a:lnTo>
                  <a:lnTo>
                    <a:pt x="309" y="626"/>
                  </a:lnTo>
                  <a:lnTo>
                    <a:pt x="303" y="632"/>
                  </a:lnTo>
                  <a:lnTo>
                    <a:pt x="296" y="638"/>
                  </a:lnTo>
                  <a:lnTo>
                    <a:pt x="289" y="642"/>
                  </a:lnTo>
                  <a:lnTo>
                    <a:pt x="281" y="646"/>
                  </a:lnTo>
                  <a:lnTo>
                    <a:pt x="274" y="651"/>
                  </a:lnTo>
                  <a:lnTo>
                    <a:pt x="266" y="653"/>
                  </a:lnTo>
                  <a:lnTo>
                    <a:pt x="258" y="656"/>
                  </a:lnTo>
                  <a:lnTo>
                    <a:pt x="249" y="657"/>
                  </a:lnTo>
                  <a:lnTo>
                    <a:pt x="241" y="658"/>
                  </a:lnTo>
                  <a:lnTo>
                    <a:pt x="233" y="658"/>
                  </a:lnTo>
                  <a:lnTo>
                    <a:pt x="224" y="658"/>
                  </a:lnTo>
                  <a:lnTo>
                    <a:pt x="215" y="657"/>
                  </a:lnTo>
                  <a:lnTo>
                    <a:pt x="207" y="656"/>
                  </a:lnTo>
                  <a:lnTo>
                    <a:pt x="199" y="653"/>
                  </a:lnTo>
                  <a:lnTo>
                    <a:pt x="192" y="651"/>
                  </a:lnTo>
                  <a:lnTo>
                    <a:pt x="183" y="646"/>
                  </a:lnTo>
                  <a:lnTo>
                    <a:pt x="177" y="642"/>
                  </a:lnTo>
                  <a:lnTo>
                    <a:pt x="169" y="638"/>
                  </a:lnTo>
                  <a:lnTo>
                    <a:pt x="161" y="632"/>
                  </a:lnTo>
                  <a:lnTo>
                    <a:pt x="155" y="626"/>
                  </a:lnTo>
                  <a:lnTo>
                    <a:pt x="149" y="619"/>
                  </a:lnTo>
                  <a:lnTo>
                    <a:pt x="142" y="612"/>
                  </a:lnTo>
                  <a:lnTo>
                    <a:pt x="130" y="597"/>
                  </a:lnTo>
                  <a:lnTo>
                    <a:pt x="119" y="579"/>
                  </a:lnTo>
                  <a:lnTo>
                    <a:pt x="110" y="560"/>
                  </a:lnTo>
                  <a:lnTo>
                    <a:pt x="101" y="538"/>
                  </a:lnTo>
                  <a:lnTo>
                    <a:pt x="93" y="516"/>
                  </a:lnTo>
                  <a:lnTo>
                    <a:pt x="87" y="492"/>
                  </a:lnTo>
                  <a:lnTo>
                    <a:pt x="83" y="467"/>
                  </a:lnTo>
                  <a:lnTo>
                    <a:pt x="79" y="441"/>
                  </a:lnTo>
                  <a:lnTo>
                    <a:pt x="77" y="414"/>
                  </a:lnTo>
                  <a:lnTo>
                    <a:pt x="76" y="386"/>
                  </a:lnTo>
                  <a:lnTo>
                    <a:pt x="77" y="358"/>
                  </a:lnTo>
                  <a:lnTo>
                    <a:pt x="79" y="332"/>
                  </a:lnTo>
                  <a:lnTo>
                    <a:pt x="83" y="306"/>
                  </a:lnTo>
                  <a:lnTo>
                    <a:pt x="87" y="282"/>
                  </a:lnTo>
                  <a:lnTo>
                    <a:pt x="93" y="258"/>
                  </a:lnTo>
                  <a:lnTo>
                    <a:pt x="101" y="235"/>
                  </a:lnTo>
                  <a:lnTo>
                    <a:pt x="110" y="215"/>
                  </a:lnTo>
                  <a:lnTo>
                    <a:pt x="119" y="195"/>
                  </a:lnTo>
                  <a:lnTo>
                    <a:pt x="130" y="178"/>
                  </a:lnTo>
                  <a:lnTo>
                    <a:pt x="142" y="162"/>
                  </a:lnTo>
                  <a:lnTo>
                    <a:pt x="149" y="155"/>
                  </a:lnTo>
                  <a:lnTo>
                    <a:pt x="155" y="149"/>
                  </a:lnTo>
                  <a:lnTo>
                    <a:pt x="161" y="142"/>
                  </a:lnTo>
                  <a:lnTo>
                    <a:pt x="169" y="137"/>
                  </a:lnTo>
                  <a:lnTo>
                    <a:pt x="177" y="133"/>
                  </a:lnTo>
                  <a:lnTo>
                    <a:pt x="183" y="128"/>
                  </a:lnTo>
                  <a:lnTo>
                    <a:pt x="192" y="124"/>
                  </a:lnTo>
                  <a:lnTo>
                    <a:pt x="199" y="122"/>
                  </a:lnTo>
                  <a:lnTo>
                    <a:pt x="207" y="119"/>
                  </a:lnTo>
                  <a:lnTo>
                    <a:pt x="215" y="118"/>
                  </a:lnTo>
                  <a:lnTo>
                    <a:pt x="224" y="117"/>
                  </a:lnTo>
                  <a:lnTo>
                    <a:pt x="233" y="117"/>
                  </a:lnTo>
                  <a:close/>
                  <a:moveTo>
                    <a:pt x="233" y="772"/>
                  </a:moveTo>
                  <a:lnTo>
                    <a:pt x="245" y="772"/>
                  </a:lnTo>
                  <a:lnTo>
                    <a:pt x="255" y="770"/>
                  </a:lnTo>
                  <a:lnTo>
                    <a:pt x="267" y="768"/>
                  </a:lnTo>
                  <a:lnTo>
                    <a:pt x="279" y="765"/>
                  </a:lnTo>
                  <a:lnTo>
                    <a:pt x="290" y="761"/>
                  </a:lnTo>
                  <a:lnTo>
                    <a:pt x="301" y="755"/>
                  </a:lnTo>
                  <a:lnTo>
                    <a:pt x="312" y="750"/>
                  </a:lnTo>
                  <a:lnTo>
                    <a:pt x="322" y="742"/>
                  </a:lnTo>
                  <a:lnTo>
                    <a:pt x="332" y="735"/>
                  </a:lnTo>
                  <a:lnTo>
                    <a:pt x="342" y="727"/>
                  </a:lnTo>
                  <a:lnTo>
                    <a:pt x="351" y="717"/>
                  </a:lnTo>
                  <a:lnTo>
                    <a:pt x="361" y="708"/>
                  </a:lnTo>
                  <a:lnTo>
                    <a:pt x="370" y="697"/>
                  </a:lnTo>
                  <a:lnTo>
                    <a:pt x="378" y="685"/>
                  </a:lnTo>
                  <a:lnTo>
                    <a:pt x="387" y="673"/>
                  </a:lnTo>
                  <a:lnTo>
                    <a:pt x="396" y="661"/>
                  </a:lnTo>
                  <a:lnTo>
                    <a:pt x="403" y="647"/>
                  </a:lnTo>
                  <a:lnTo>
                    <a:pt x="410" y="633"/>
                  </a:lnTo>
                  <a:lnTo>
                    <a:pt x="417" y="619"/>
                  </a:lnTo>
                  <a:lnTo>
                    <a:pt x="424" y="604"/>
                  </a:lnTo>
                  <a:lnTo>
                    <a:pt x="429" y="589"/>
                  </a:lnTo>
                  <a:lnTo>
                    <a:pt x="435" y="573"/>
                  </a:lnTo>
                  <a:lnTo>
                    <a:pt x="440" y="556"/>
                  </a:lnTo>
                  <a:lnTo>
                    <a:pt x="444" y="539"/>
                  </a:lnTo>
                  <a:lnTo>
                    <a:pt x="449" y="521"/>
                  </a:lnTo>
                  <a:lnTo>
                    <a:pt x="453" y="504"/>
                  </a:lnTo>
                  <a:lnTo>
                    <a:pt x="455" y="485"/>
                  </a:lnTo>
                  <a:lnTo>
                    <a:pt x="458" y="467"/>
                  </a:lnTo>
                  <a:lnTo>
                    <a:pt x="461" y="448"/>
                  </a:lnTo>
                  <a:lnTo>
                    <a:pt x="462" y="428"/>
                  </a:lnTo>
                  <a:lnTo>
                    <a:pt x="463" y="409"/>
                  </a:lnTo>
                  <a:lnTo>
                    <a:pt x="463" y="388"/>
                  </a:lnTo>
                  <a:lnTo>
                    <a:pt x="463" y="368"/>
                  </a:lnTo>
                  <a:lnTo>
                    <a:pt x="462" y="348"/>
                  </a:lnTo>
                  <a:lnTo>
                    <a:pt x="461" y="329"/>
                  </a:lnTo>
                  <a:lnTo>
                    <a:pt x="458" y="310"/>
                  </a:lnTo>
                  <a:lnTo>
                    <a:pt x="456" y="290"/>
                  </a:lnTo>
                  <a:lnTo>
                    <a:pt x="453" y="272"/>
                  </a:lnTo>
                  <a:lnTo>
                    <a:pt x="449" y="254"/>
                  </a:lnTo>
                  <a:lnTo>
                    <a:pt x="445" y="236"/>
                  </a:lnTo>
                  <a:lnTo>
                    <a:pt x="441" y="219"/>
                  </a:lnTo>
                  <a:lnTo>
                    <a:pt x="436" y="202"/>
                  </a:lnTo>
                  <a:lnTo>
                    <a:pt x="430" y="186"/>
                  </a:lnTo>
                  <a:lnTo>
                    <a:pt x="424" y="170"/>
                  </a:lnTo>
                  <a:lnTo>
                    <a:pt x="417" y="155"/>
                  </a:lnTo>
                  <a:lnTo>
                    <a:pt x="411" y="140"/>
                  </a:lnTo>
                  <a:lnTo>
                    <a:pt x="404" y="126"/>
                  </a:lnTo>
                  <a:lnTo>
                    <a:pt x="397" y="112"/>
                  </a:lnTo>
                  <a:lnTo>
                    <a:pt x="388" y="100"/>
                  </a:lnTo>
                  <a:lnTo>
                    <a:pt x="380" y="87"/>
                  </a:lnTo>
                  <a:lnTo>
                    <a:pt x="371" y="77"/>
                  </a:lnTo>
                  <a:lnTo>
                    <a:pt x="362" y="66"/>
                  </a:lnTo>
                  <a:lnTo>
                    <a:pt x="353" y="55"/>
                  </a:lnTo>
                  <a:lnTo>
                    <a:pt x="343" y="46"/>
                  </a:lnTo>
                  <a:lnTo>
                    <a:pt x="333" y="38"/>
                  </a:lnTo>
                  <a:lnTo>
                    <a:pt x="323" y="30"/>
                  </a:lnTo>
                  <a:lnTo>
                    <a:pt x="313" y="23"/>
                  </a:lnTo>
                  <a:lnTo>
                    <a:pt x="302" y="17"/>
                  </a:lnTo>
                  <a:lnTo>
                    <a:pt x="291" y="12"/>
                  </a:lnTo>
                  <a:lnTo>
                    <a:pt x="279" y="8"/>
                  </a:lnTo>
                  <a:lnTo>
                    <a:pt x="268" y="4"/>
                  </a:lnTo>
                  <a:lnTo>
                    <a:pt x="256" y="1"/>
                  </a:lnTo>
                  <a:lnTo>
                    <a:pt x="245" y="0"/>
                  </a:lnTo>
                  <a:lnTo>
                    <a:pt x="233" y="0"/>
                  </a:lnTo>
                  <a:lnTo>
                    <a:pt x="220" y="0"/>
                  </a:lnTo>
                  <a:lnTo>
                    <a:pt x="208" y="1"/>
                  </a:lnTo>
                  <a:lnTo>
                    <a:pt x="197" y="4"/>
                  </a:lnTo>
                  <a:lnTo>
                    <a:pt x="185" y="8"/>
                  </a:lnTo>
                  <a:lnTo>
                    <a:pt x="173" y="12"/>
                  </a:lnTo>
                  <a:lnTo>
                    <a:pt x="163" y="17"/>
                  </a:lnTo>
                  <a:lnTo>
                    <a:pt x="152" y="23"/>
                  </a:lnTo>
                  <a:lnTo>
                    <a:pt x="141" y="30"/>
                  </a:lnTo>
                  <a:lnTo>
                    <a:pt x="131" y="38"/>
                  </a:lnTo>
                  <a:lnTo>
                    <a:pt x="120" y="46"/>
                  </a:lnTo>
                  <a:lnTo>
                    <a:pt x="111" y="55"/>
                  </a:lnTo>
                  <a:lnTo>
                    <a:pt x="102" y="66"/>
                  </a:lnTo>
                  <a:lnTo>
                    <a:pt x="92" y="77"/>
                  </a:lnTo>
                  <a:lnTo>
                    <a:pt x="84" y="87"/>
                  </a:lnTo>
                  <a:lnTo>
                    <a:pt x="75" y="100"/>
                  </a:lnTo>
                  <a:lnTo>
                    <a:pt x="68" y="112"/>
                  </a:lnTo>
                  <a:lnTo>
                    <a:pt x="60" y="126"/>
                  </a:lnTo>
                  <a:lnTo>
                    <a:pt x="52" y="140"/>
                  </a:lnTo>
                  <a:lnTo>
                    <a:pt x="45" y="155"/>
                  </a:lnTo>
                  <a:lnTo>
                    <a:pt x="38" y="170"/>
                  </a:lnTo>
                  <a:lnTo>
                    <a:pt x="33" y="186"/>
                  </a:lnTo>
                  <a:lnTo>
                    <a:pt x="28" y="202"/>
                  </a:lnTo>
                  <a:lnTo>
                    <a:pt x="22" y="219"/>
                  </a:lnTo>
                  <a:lnTo>
                    <a:pt x="18" y="236"/>
                  </a:lnTo>
                  <a:lnTo>
                    <a:pt x="14" y="254"/>
                  </a:lnTo>
                  <a:lnTo>
                    <a:pt x="9" y="272"/>
                  </a:lnTo>
                  <a:lnTo>
                    <a:pt x="6" y="290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4" y="467"/>
                  </a:lnTo>
                  <a:lnTo>
                    <a:pt x="6" y="485"/>
                  </a:lnTo>
                  <a:lnTo>
                    <a:pt x="9" y="504"/>
                  </a:lnTo>
                  <a:lnTo>
                    <a:pt x="14" y="521"/>
                  </a:lnTo>
                  <a:lnTo>
                    <a:pt x="18" y="539"/>
                  </a:lnTo>
                  <a:lnTo>
                    <a:pt x="22" y="556"/>
                  </a:lnTo>
                  <a:lnTo>
                    <a:pt x="28" y="573"/>
                  </a:lnTo>
                  <a:lnTo>
                    <a:pt x="33" y="589"/>
                  </a:lnTo>
                  <a:lnTo>
                    <a:pt x="38" y="604"/>
                  </a:lnTo>
                  <a:lnTo>
                    <a:pt x="45" y="619"/>
                  </a:lnTo>
                  <a:lnTo>
                    <a:pt x="52" y="633"/>
                  </a:lnTo>
                  <a:lnTo>
                    <a:pt x="60" y="647"/>
                  </a:lnTo>
                  <a:lnTo>
                    <a:pt x="68" y="661"/>
                  </a:lnTo>
                  <a:lnTo>
                    <a:pt x="75" y="673"/>
                  </a:lnTo>
                  <a:lnTo>
                    <a:pt x="84" y="685"/>
                  </a:lnTo>
                  <a:lnTo>
                    <a:pt x="92" y="697"/>
                  </a:lnTo>
                  <a:lnTo>
                    <a:pt x="102" y="708"/>
                  </a:lnTo>
                  <a:lnTo>
                    <a:pt x="111" y="717"/>
                  </a:lnTo>
                  <a:lnTo>
                    <a:pt x="120" y="727"/>
                  </a:lnTo>
                  <a:lnTo>
                    <a:pt x="131" y="735"/>
                  </a:lnTo>
                  <a:lnTo>
                    <a:pt x="141" y="742"/>
                  </a:lnTo>
                  <a:lnTo>
                    <a:pt x="152" y="750"/>
                  </a:lnTo>
                  <a:lnTo>
                    <a:pt x="163" y="755"/>
                  </a:lnTo>
                  <a:lnTo>
                    <a:pt x="173" y="761"/>
                  </a:lnTo>
                  <a:lnTo>
                    <a:pt x="185" y="765"/>
                  </a:lnTo>
                  <a:lnTo>
                    <a:pt x="197" y="768"/>
                  </a:lnTo>
                  <a:lnTo>
                    <a:pt x="208" y="770"/>
                  </a:lnTo>
                  <a:lnTo>
                    <a:pt x="220" y="772"/>
                  </a:lnTo>
                  <a:lnTo>
                    <a:pt x="233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4" name="Freeform 10"/>
            <p:cNvSpPr>
              <a:spLocks noChangeAspect="1"/>
            </p:cNvSpPr>
            <p:nvPr/>
          </p:nvSpPr>
          <p:spPr bwMode="black">
            <a:xfrm>
              <a:off x="1777" y="3685"/>
              <a:ext cx="104" cy="213"/>
            </a:xfrm>
            <a:custGeom>
              <a:avLst/>
              <a:gdLst>
                <a:gd name="T0" fmla="*/ 0 w 628"/>
                <a:gd name="T1" fmla="*/ 0 h 1282"/>
                <a:gd name="T2" fmla="*/ 0 w 628"/>
                <a:gd name="T3" fmla="*/ 0 h 1282"/>
                <a:gd name="T4" fmla="*/ 0 w 628"/>
                <a:gd name="T5" fmla="*/ 0 h 1282"/>
                <a:gd name="T6" fmla="*/ 0 w 628"/>
                <a:gd name="T7" fmla="*/ 0 h 1282"/>
                <a:gd name="T8" fmla="*/ 0 w 628"/>
                <a:gd name="T9" fmla="*/ 0 h 1282"/>
                <a:gd name="T10" fmla="*/ 0 w 628"/>
                <a:gd name="T11" fmla="*/ 0 h 1282"/>
                <a:gd name="T12" fmla="*/ 0 w 628"/>
                <a:gd name="T13" fmla="*/ 0 h 1282"/>
                <a:gd name="T14" fmla="*/ 0 w 628"/>
                <a:gd name="T15" fmla="*/ 0 h 1282"/>
                <a:gd name="T16" fmla="*/ 0 w 628"/>
                <a:gd name="T17" fmla="*/ 0 h 12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8" h="1282">
                  <a:moveTo>
                    <a:pt x="0" y="0"/>
                  </a:moveTo>
                  <a:lnTo>
                    <a:pt x="552" y="964"/>
                  </a:lnTo>
                  <a:lnTo>
                    <a:pt x="552" y="51"/>
                  </a:lnTo>
                  <a:lnTo>
                    <a:pt x="628" y="51"/>
                  </a:lnTo>
                  <a:lnTo>
                    <a:pt x="628" y="1282"/>
                  </a:lnTo>
                  <a:lnTo>
                    <a:pt x="77" y="321"/>
                  </a:lnTo>
                  <a:lnTo>
                    <a:pt x="77" y="1229"/>
                  </a:lnTo>
                  <a:lnTo>
                    <a:pt x="0" y="1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5" name="Freeform 11"/>
            <p:cNvSpPr>
              <a:spLocks noChangeAspect="1" noEditPoints="1"/>
            </p:cNvSpPr>
            <p:nvPr/>
          </p:nvSpPr>
          <p:spPr bwMode="black">
            <a:xfrm>
              <a:off x="1897" y="3764"/>
              <a:ext cx="73" cy="129"/>
            </a:xfrm>
            <a:custGeom>
              <a:avLst/>
              <a:gdLst>
                <a:gd name="T0" fmla="*/ 0 w 440"/>
                <a:gd name="T1" fmla="*/ 0 h 772"/>
                <a:gd name="T2" fmla="*/ 0 w 440"/>
                <a:gd name="T3" fmla="*/ 0 h 772"/>
                <a:gd name="T4" fmla="*/ 0 w 440"/>
                <a:gd name="T5" fmla="*/ 0 h 772"/>
                <a:gd name="T6" fmla="*/ 0 w 440"/>
                <a:gd name="T7" fmla="*/ 0 h 772"/>
                <a:gd name="T8" fmla="*/ 0 w 440"/>
                <a:gd name="T9" fmla="*/ 0 h 772"/>
                <a:gd name="T10" fmla="*/ 0 w 440"/>
                <a:gd name="T11" fmla="*/ 0 h 772"/>
                <a:gd name="T12" fmla="*/ 0 w 440"/>
                <a:gd name="T13" fmla="*/ 0 h 772"/>
                <a:gd name="T14" fmla="*/ 0 w 440"/>
                <a:gd name="T15" fmla="*/ 0 h 772"/>
                <a:gd name="T16" fmla="*/ 0 w 440"/>
                <a:gd name="T17" fmla="*/ 0 h 772"/>
                <a:gd name="T18" fmla="*/ 0 w 440"/>
                <a:gd name="T19" fmla="*/ 0 h 772"/>
                <a:gd name="T20" fmla="*/ 0 w 440"/>
                <a:gd name="T21" fmla="*/ 0 h 772"/>
                <a:gd name="T22" fmla="*/ 0 w 440"/>
                <a:gd name="T23" fmla="*/ 0 h 772"/>
                <a:gd name="T24" fmla="*/ 0 w 440"/>
                <a:gd name="T25" fmla="*/ 0 h 772"/>
                <a:gd name="T26" fmla="*/ 0 w 440"/>
                <a:gd name="T27" fmla="*/ 0 h 772"/>
                <a:gd name="T28" fmla="*/ 0 w 440"/>
                <a:gd name="T29" fmla="*/ 0 h 772"/>
                <a:gd name="T30" fmla="*/ 0 w 440"/>
                <a:gd name="T31" fmla="*/ 0 h 772"/>
                <a:gd name="T32" fmla="*/ 0 w 440"/>
                <a:gd name="T33" fmla="*/ 0 h 772"/>
                <a:gd name="T34" fmla="*/ 0 w 440"/>
                <a:gd name="T35" fmla="*/ 0 h 772"/>
                <a:gd name="T36" fmla="*/ 0 w 440"/>
                <a:gd name="T37" fmla="*/ 0 h 772"/>
                <a:gd name="T38" fmla="*/ 0 w 440"/>
                <a:gd name="T39" fmla="*/ 0 h 772"/>
                <a:gd name="T40" fmla="*/ 0 w 440"/>
                <a:gd name="T41" fmla="*/ 0 h 772"/>
                <a:gd name="T42" fmla="*/ 0 w 440"/>
                <a:gd name="T43" fmla="*/ 0 h 772"/>
                <a:gd name="T44" fmla="*/ 0 w 440"/>
                <a:gd name="T45" fmla="*/ 0 h 772"/>
                <a:gd name="T46" fmla="*/ 0 w 440"/>
                <a:gd name="T47" fmla="*/ 0 h 772"/>
                <a:gd name="T48" fmla="*/ 0 w 440"/>
                <a:gd name="T49" fmla="*/ 0 h 772"/>
                <a:gd name="T50" fmla="*/ 0 w 440"/>
                <a:gd name="T51" fmla="*/ 0 h 772"/>
                <a:gd name="T52" fmla="*/ 0 w 440"/>
                <a:gd name="T53" fmla="*/ 0 h 772"/>
                <a:gd name="T54" fmla="*/ 0 w 440"/>
                <a:gd name="T55" fmla="*/ 0 h 772"/>
                <a:gd name="T56" fmla="*/ 0 w 440"/>
                <a:gd name="T57" fmla="*/ 0 h 772"/>
                <a:gd name="T58" fmla="*/ 0 w 440"/>
                <a:gd name="T59" fmla="*/ 0 h 772"/>
                <a:gd name="T60" fmla="*/ 0 w 440"/>
                <a:gd name="T61" fmla="*/ 0 h 772"/>
                <a:gd name="T62" fmla="*/ 0 w 440"/>
                <a:gd name="T63" fmla="*/ 0 h 772"/>
                <a:gd name="T64" fmla="*/ 0 w 440"/>
                <a:gd name="T65" fmla="*/ 0 h 772"/>
                <a:gd name="T66" fmla="*/ 0 w 440"/>
                <a:gd name="T67" fmla="*/ 0 h 772"/>
                <a:gd name="T68" fmla="*/ 0 w 440"/>
                <a:gd name="T69" fmla="*/ 0 h 772"/>
                <a:gd name="T70" fmla="*/ 0 w 440"/>
                <a:gd name="T71" fmla="*/ 0 h 772"/>
                <a:gd name="T72" fmla="*/ 0 w 440"/>
                <a:gd name="T73" fmla="*/ 0 h 772"/>
                <a:gd name="T74" fmla="*/ 0 w 440"/>
                <a:gd name="T75" fmla="*/ 0 h 772"/>
                <a:gd name="T76" fmla="*/ 0 w 440"/>
                <a:gd name="T77" fmla="*/ 0 h 772"/>
                <a:gd name="T78" fmla="*/ 0 w 440"/>
                <a:gd name="T79" fmla="*/ 0 h 772"/>
                <a:gd name="T80" fmla="*/ 0 w 440"/>
                <a:gd name="T81" fmla="*/ 0 h 772"/>
                <a:gd name="T82" fmla="*/ 0 w 440"/>
                <a:gd name="T83" fmla="*/ 0 h 772"/>
                <a:gd name="T84" fmla="*/ 0 w 440"/>
                <a:gd name="T85" fmla="*/ 0 h 772"/>
                <a:gd name="T86" fmla="*/ 0 w 440"/>
                <a:gd name="T87" fmla="*/ 0 h 772"/>
                <a:gd name="T88" fmla="*/ 0 w 440"/>
                <a:gd name="T89" fmla="*/ 0 h 772"/>
                <a:gd name="T90" fmla="*/ 0 w 440"/>
                <a:gd name="T91" fmla="*/ 0 h 772"/>
                <a:gd name="T92" fmla="*/ 0 w 440"/>
                <a:gd name="T93" fmla="*/ 0 h 772"/>
                <a:gd name="T94" fmla="*/ 0 w 440"/>
                <a:gd name="T95" fmla="*/ 0 h 772"/>
                <a:gd name="T96" fmla="*/ 0 w 440"/>
                <a:gd name="T97" fmla="*/ 0 h 772"/>
                <a:gd name="T98" fmla="*/ 0 w 440"/>
                <a:gd name="T99" fmla="*/ 0 h 772"/>
                <a:gd name="T100" fmla="*/ 0 w 440"/>
                <a:gd name="T101" fmla="*/ 0 h 772"/>
                <a:gd name="T102" fmla="*/ 0 w 440"/>
                <a:gd name="T103" fmla="*/ 0 h 772"/>
                <a:gd name="T104" fmla="*/ 0 w 440"/>
                <a:gd name="T105" fmla="*/ 0 h 772"/>
                <a:gd name="T106" fmla="*/ 0 w 440"/>
                <a:gd name="T107" fmla="*/ 0 h 772"/>
                <a:gd name="T108" fmla="*/ 0 w 440"/>
                <a:gd name="T109" fmla="*/ 0 h 772"/>
                <a:gd name="T110" fmla="*/ 0 w 440"/>
                <a:gd name="T111" fmla="*/ 0 h 772"/>
                <a:gd name="T112" fmla="*/ 0 w 440"/>
                <a:gd name="T113" fmla="*/ 0 h 772"/>
                <a:gd name="T114" fmla="*/ 0 w 440"/>
                <a:gd name="T115" fmla="*/ 0 h 772"/>
                <a:gd name="T116" fmla="*/ 0 w 440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" h="772">
                  <a:moveTo>
                    <a:pt x="219" y="117"/>
                  </a:moveTo>
                  <a:lnTo>
                    <a:pt x="228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3" y="121"/>
                  </a:lnTo>
                  <a:lnTo>
                    <a:pt x="260" y="124"/>
                  </a:lnTo>
                  <a:lnTo>
                    <a:pt x="268" y="127"/>
                  </a:lnTo>
                  <a:lnTo>
                    <a:pt x="275" y="132"/>
                  </a:lnTo>
                  <a:lnTo>
                    <a:pt x="282" y="137"/>
                  </a:lnTo>
                  <a:lnTo>
                    <a:pt x="288" y="141"/>
                  </a:lnTo>
                  <a:lnTo>
                    <a:pt x="295" y="148"/>
                  </a:lnTo>
                  <a:lnTo>
                    <a:pt x="301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8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2" y="254"/>
                  </a:lnTo>
                  <a:lnTo>
                    <a:pt x="358" y="277"/>
                  </a:lnTo>
                  <a:lnTo>
                    <a:pt x="362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3" y="511"/>
                  </a:lnTo>
                  <a:lnTo>
                    <a:pt x="347" y="534"/>
                  </a:lnTo>
                  <a:lnTo>
                    <a:pt x="339" y="556"/>
                  </a:lnTo>
                  <a:lnTo>
                    <a:pt x="331" y="575"/>
                  </a:lnTo>
                  <a:lnTo>
                    <a:pt x="321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7" y="624"/>
                  </a:lnTo>
                  <a:lnTo>
                    <a:pt x="291" y="630"/>
                  </a:lnTo>
                  <a:lnTo>
                    <a:pt x="284" y="636"/>
                  </a:lnTo>
                  <a:lnTo>
                    <a:pt x="278" y="641"/>
                  </a:lnTo>
                  <a:lnTo>
                    <a:pt x="270" y="645"/>
                  </a:lnTo>
                  <a:lnTo>
                    <a:pt x="263" y="649"/>
                  </a:lnTo>
                  <a:lnTo>
                    <a:pt x="254" y="653"/>
                  </a:lnTo>
                  <a:lnTo>
                    <a:pt x="246" y="655"/>
                  </a:lnTo>
                  <a:lnTo>
                    <a:pt x="238" y="657"/>
                  </a:lnTo>
                  <a:lnTo>
                    <a:pt x="229" y="658"/>
                  </a:lnTo>
                  <a:lnTo>
                    <a:pt x="219" y="658"/>
                  </a:lnTo>
                  <a:lnTo>
                    <a:pt x="211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7" y="653"/>
                  </a:lnTo>
                  <a:lnTo>
                    <a:pt x="179" y="649"/>
                  </a:lnTo>
                  <a:lnTo>
                    <a:pt x="172" y="645"/>
                  </a:lnTo>
                  <a:lnTo>
                    <a:pt x="165" y="640"/>
                  </a:lnTo>
                  <a:lnTo>
                    <a:pt x="158" y="634"/>
                  </a:lnTo>
                  <a:lnTo>
                    <a:pt x="151" y="629"/>
                  </a:lnTo>
                  <a:lnTo>
                    <a:pt x="146" y="622"/>
                  </a:lnTo>
                  <a:lnTo>
                    <a:pt x="139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4" y="572"/>
                  </a:lnTo>
                  <a:lnTo>
                    <a:pt x="105" y="551"/>
                  </a:lnTo>
                  <a:lnTo>
                    <a:pt x="97" y="530"/>
                  </a:lnTo>
                  <a:lnTo>
                    <a:pt x="91" y="506"/>
                  </a:lnTo>
                  <a:lnTo>
                    <a:pt x="85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7" y="378"/>
                  </a:lnTo>
                  <a:lnTo>
                    <a:pt x="77" y="353"/>
                  </a:lnTo>
                  <a:lnTo>
                    <a:pt x="79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8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8" y="133"/>
                  </a:lnTo>
                  <a:lnTo>
                    <a:pt x="174" y="128"/>
                  </a:lnTo>
                  <a:lnTo>
                    <a:pt x="182" y="125"/>
                  </a:lnTo>
                  <a:lnTo>
                    <a:pt x="188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19" y="117"/>
                  </a:lnTo>
                  <a:close/>
                  <a:moveTo>
                    <a:pt x="440" y="20"/>
                  </a:moveTo>
                  <a:lnTo>
                    <a:pt x="363" y="20"/>
                  </a:lnTo>
                  <a:lnTo>
                    <a:pt x="363" y="124"/>
                  </a:lnTo>
                  <a:lnTo>
                    <a:pt x="355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3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5" y="33"/>
                  </a:lnTo>
                  <a:lnTo>
                    <a:pt x="285" y="25"/>
                  </a:lnTo>
                  <a:lnTo>
                    <a:pt x="275" y="18"/>
                  </a:lnTo>
                  <a:lnTo>
                    <a:pt x="265" y="13"/>
                  </a:lnTo>
                  <a:lnTo>
                    <a:pt x="255" y="9"/>
                  </a:lnTo>
                  <a:lnTo>
                    <a:pt x="244" y="4"/>
                  </a:lnTo>
                  <a:lnTo>
                    <a:pt x="233" y="2"/>
                  </a:lnTo>
                  <a:lnTo>
                    <a:pt x="223" y="0"/>
                  </a:lnTo>
                  <a:lnTo>
                    <a:pt x="212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3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4" y="39"/>
                  </a:lnTo>
                  <a:lnTo>
                    <a:pt x="104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8" y="79"/>
                  </a:lnTo>
                  <a:lnTo>
                    <a:pt x="70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3" y="143"/>
                  </a:lnTo>
                  <a:lnTo>
                    <a:pt x="38" y="159"/>
                  </a:lnTo>
                  <a:lnTo>
                    <a:pt x="31" y="174"/>
                  </a:lnTo>
                  <a:lnTo>
                    <a:pt x="23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3" y="463"/>
                  </a:lnTo>
                  <a:lnTo>
                    <a:pt x="9" y="498"/>
                  </a:lnTo>
                  <a:lnTo>
                    <a:pt x="14" y="533"/>
                  </a:lnTo>
                  <a:lnTo>
                    <a:pt x="23" y="566"/>
                  </a:lnTo>
                  <a:lnTo>
                    <a:pt x="33" y="599"/>
                  </a:lnTo>
                  <a:lnTo>
                    <a:pt x="38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6" y="656"/>
                  </a:lnTo>
                  <a:lnTo>
                    <a:pt x="64" y="669"/>
                  </a:lnTo>
                  <a:lnTo>
                    <a:pt x="71" y="682"/>
                  </a:lnTo>
                  <a:lnTo>
                    <a:pt x="79" y="693"/>
                  </a:lnTo>
                  <a:lnTo>
                    <a:pt x="87" y="704"/>
                  </a:lnTo>
                  <a:lnTo>
                    <a:pt x="95" y="714"/>
                  </a:lnTo>
                  <a:lnTo>
                    <a:pt x="104" y="724"/>
                  </a:lnTo>
                  <a:lnTo>
                    <a:pt x="114" y="732"/>
                  </a:lnTo>
                  <a:lnTo>
                    <a:pt x="123" y="741"/>
                  </a:lnTo>
                  <a:lnTo>
                    <a:pt x="133" y="748"/>
                  </a:lnTo>
                  <a:lnTo>
                    <a:pt x="143" y="754"/>
                  </a:lnTo>
                  <a:lnTo>
                    <a:pt x="153" y="759"/>
                  </a:lnTo>
                  <a:lnTo>
                    <a:pt x="163" y="764"/>
                  </a:lnTo>
                  <a:lnTo>
                    <a:pt x="175" y="768"/>
                  </a:lnTo>
                  <a:lnTo>
                    <a:pt x="186" y="770"/>
                  </a:lnTo>
                  <a:lnTo>
                    <a:pt x="198" y="771"/>
                  </a:lnTo>
                  <a:lnTo>
                    <a:pt x="210" y="772"/>
                  </a:lnTo>
                  <a:lnTo>
                    <a:pt x="220" y="772"/>
                  </a:lnTo>
                  <a:lnTo>
                    <a:pt x="232" y="770"/>
                  </a:lnTo>
                  <a:lnTo>
                    <a:pt x="243" y="768"/>
                  </a:lnTo>
                  <a:lnTo>
                    <a:pt x="254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5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3" y="725"/>
                  </a:lnTo>
                  <a:lnTo>
                    <a:pt x="322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8" y="680"/>
                  </a:lnTo>
                  <a:lnTo>
                    <a:pt x="355" y="666"/>
                  </a:lnTo>
                  <a:lnTo>
                    <a:pt x="363" y="651"/>
                  </a:lnTo>
                  <a:lnTo>
                    <a:pt x="363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6" name="Freeform 12"/>
            <p:cNvSpPr>
              <a:spLocks noChangeAspect="1"/>
            </p:cNvSpPr>
            <p:nvPr/>
          </p:nvSpPr>
          <p:spPr bwMode="black">
            <a:xfrm>
              <a:off x="1986" y="3723"/>
              <a:ext cx="33" cy="167"/>
            </a:xfrm>
            <a:custGeom>
              <a:avLst/>
              <a:gdLst>
                <a:gd name="T0" fmla="*/ 0 w 198"/>
                <a:gd name="T1" fmla="*/ 0 h 998"/>
                <a:gd name="T2" fmla="*/ 0 w 198"/>
                <a:gd name="T3" fmla="*/ 0 h 998"/>
                <a:gd name="T4" fmla="*/ 0 w 198"/>
                <a:gd name="T5" fmla="*/ 0 h 998"/>
                <a:gd name="T6" fmla="*/ 0 w 198"/>
                <a:gd name="T7" fmla="*/ 0 h 998"/>
                <a:gd name="T8" fmla="*/ 0 w 198"/>
                <a:gd name="T9" fmla="*/ 0 h 998"/>
                <a:gd name="T10" fmla="*/ 0 w 198"/>
                <a:gd name="T11" fmla="*/ 0 h 998"/>
                <a:gd name="T12" fmla="*/ 0 w 198"/>
                <a:gd name="T13" fmla="*/ 0 h 998"/>
                <a:gd name="T14" fmla="*/ 0 w 198"/>
                <a:gd name="T15" fmla="*/ 0 h 998"/>
                <a:gd name="T16" fmla="*/ 0 w 198"/>
                <a:gd name="T17" fmla="*/ 0 h 998"/>
                <a:gd name="T18" fmla="*/ 0 w 198"/>
                <a:gd name="T19" fmla="*/ 0 h 998"/>
                <a:gd name="T20" fmla="*/ 0 w 198"/>
                <a:gd name="T21" fmla="*/ 0 h 998"/>
                <a:gd name="T22" fmla="*/ 0 w 198"/>
                <a:gd name="T23" fmla="*/ 0 h 998"/>
                <a:gd name="T24" fmla="*/ 0 w 198"/>
                <a:gd name="T25" fmla="*/ 0 h 9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8" h="998">
                  <a:moveTo>
                    <a:pt x="122" y="998"/>
                  </a:moveTo>
                  <a:lnTo>
                    <a:pt x="45" y="998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0" y="264"/>
                  </a:lnTo>
                  <a:lnTo>
                    <a:pt x="45" y="264"/>
                  </a:lnTo>
                  <a:lnTo>
                    <a:pt x="45" y="0"/>
                  </a:lnTo>
                  <a:lnTo>
                    <a:pt x="122" y="0"/>
                  </a:lnTo>
                  <a:lnTo>
                    <a:pt x="122" y="264"/>
                  </a:lnTo>
                  <a:lnTo>
                    <a:pt x="198" y="264"/>
                  </a:lnTo>
                  <a:lnTo>
                    <a:pt x="198" y="379"/>
                  </a:lnTo>
                  <a:lnTo>
                    <a:pt x="122" y="379"/>
                  </a:lnTo>
                  <a:lnTo>
                    <a:pt x="122" y="998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7" name="Freeform 13"/>
            <p:cNvSpPr>
              <a:spLocks noChangeAspect="1" noEditPoints="1"/>
            </p:cNvSpPr>
            <p:nvPr/>
          </p:nvSpPr>
          <p:spPr bwMode="black">
            <a:xfrm>
              <a:off x="2030" y="3707"/>
              <a:ext cx="18" cy="183"/>
            </a:xfrm>
            <a:custGeom>
              <a:avLst/>
              <a:gdLst>
                <a:gd name="T0" fmla="*/ 0 w 108"/>
                <a:gd name="T1" fmla="*/ 0 h 1098"/>
                <a:gd name="T2" fmla="*/ 0 w 108"/>
                <a:gd name="T3" fmla="*/ 0 h 1098"/>
                <a:gd name="T4" fmla="*/ 0 w 108"/>
                <a:gd name="T5" fmla="*/ 0 h 1098"/>
                <a:gd name="T6" fmla="*/ 0 w 108"/>
                <a:gd name="T7" fmla="*/ 0 h 1098"/>
                <a:gd name="T8" fmla="*/ 0 w 108"/>
                <a:gd name="T9" fmla="*/ 0 h 1098"/>
                <a:gd name="T10" fmla="*/ 0 w 108"/>
                <a:gd name="T11" fmla="*/ 0 h 1098"/>
                <a:gd name="T12" fmla="*/ 0 w 108"/>
                <a:gd name="T13" fmla="*/ 0 h 1098"/>
                <a:gd name="T14" fmla="*/ 0 w 108"/>
                <a:gd name="T15" fmla="*/ 0 h 1098"/>
                <a:gd name="T16" fmla="*/ 0 w 108"/>
                <a:gd name="T17" fmla="*/ 0 h 1098"/>
                <a:gd name="T18" fmla="*/ 0 w 108"/>
                <a:gd name="T19" fmla="*/ 0 h 1098"/>
                <a:gd name="T20" fmla="*/ 0 w 108"/>
                <a:gd name="T21" fmla="*/ 0 h 1098"/>
                <a:gd name="T22" fmla="*/ 0 w 108"/>
                <a:gd name="T23" fmla="*/ 0 h 1098"/>
                <a:gd name="T24" fmla="*/ 0 w 108"/>
                <a:gd name="T25" fmla="*/ 0 h 1098"/>
                <a:gd name="T26" fmla="*/ 0 w 108"/>
                <a:gd name="T27" fmla="*/ 0 h 1098"/>
                <a:gd name="T28" fmla="*/ 0 w 108"/>
                <a:gd name="T29" fmla="*/ 0 h 1098"/>
                <a:gd name="T30" fmla="*/ 0 w 108"/>
                <a:gd name="T31" fmla="*/ 0 h 1098"/>
                <a:gd name="T32" fmla="*/ 0 w 108"/>
                <a:gd name="T33" fmla="*/ 0 h 1098"/>
                <a:gd name="T34" fmla="*/ 0 w 108"/>
                <a:gd name="T35" fmla="*/ 0 h 1098"/>
                <a:gd name="T36" fmla="*/ 0 w 108"/>
                <a:gd name="T37" fmla="*/ 0 h 1098"/>
                <a:gd name="T38" fmla="*/ 0 w 108"/>
                <a:gd name="T39" fmla="*/ 0 h 1098"/>
                <a:gd name="T40" fmla="*/ 0 w 108"/>
                <a:gd name="T41" fmla="*/ 0 h 1098"/>
                <a:gd name="T42" fmla="*/ 0 w 108"/>
                <a:gd name="T43" fmla="*/ 0 h 1098"/>
                <a:gd name="T44" fmla="*/ 0 w 108"/>
                <a:gd name="T45" fmla="*/ 0 h 1098"/>
                <a:gd name="T46" fmla="*/ 0 w 108"/>
                <a:gd name="T47" fmla="*/ 0 h 1098"/>
                <a:gd name="T48" fmla="*/ 0 w 108"/>
                <a:gd name="T49" fmla="*/ 0 h 1098"/>
                <a:gd name="T50" fmla="*/ 0 w 108"/>
                <a:gd name="T51" fmla="*/ 0 h 1098"/>
                <a:gd name="T52" fmla="*/ 0 w 108"/>
                <a:gd name="T53" fmla="*/ 0 h 1098"/>
                <a:gd name="T54" fmla="*/ 0 w 108"/>
                <a:gd name="T55" fmla="*/ 0 h 1098"/>
                <a:gd name="T56" fmla="*/ 0 w 108"/>
                <a:gd name="T57" fmla="*/ 0 h 1098"/>
                <a:gd name="T58" fmla="*/ 0 w 108"/>
                <a:gd name="T59" fmla="*/ 0 h 1098"/>
                <a:gd name="T60" fmla="*/ 0 w 108"/>
                <a:gd name="T61" fmla="*/ 0 h 1098"/>
                <a:gd name="T62" fmla="*/ 0 w 108"/>
                <a:gd name="T63" fmla="*/ 0 h 1098"/>
                <a:gd name="T64" fmla="*/ 0 w 108"/>
                <a:gd name="T65" fmla="*/ 0 h 10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8" h="1098">
                  <a:moveTo>
                    <a:pt x="90" y="1098"/>
                  </a:moveTo>
                  <a:lnTo>
                    <a:pt x="16" y="1098"/>
                  </a:lnTo>
                  <a:lnTo>
                    <a:pt x="16" y="364"/>
                  </a:lnTo>
                  <a:lnTo>
                    <a:pt x="90" y="364"/>
                  </a:lnTo>
                  <a:lnTo>
                    <a:pt x="90" y="1098"/>
                  </a:lnTo>
                  <a:close/>
                  <a:moveTo>
                    <a:pt x="108" y="87"/>
                  </a:moveTo>
                  <a:lnTo>
                    <a:pt x="108" y="96"/>
                  </a:lnTo>
                  <a:lnTo>
                    <a:pt x="107" y="106"/>
                  </a:lnTo>
                  <a:lnTo>
                    <a:pt x="106" y="114"/>
                  </a:lnTo>
                  <a:lnTo>
                    <a:pt x="104" y="122"/>
                  </a:lnTo>
                  <a:lnTo>
                    <a:pt x="102" y="130"/>
                  </a:lnTo>
                  <a:lnTo>
                    <a:pt x="98" y="137"/>
                  </a:lnTo>
                  <a:lnTo>
                    <a:pt x="95" y="144"/>
                  </a:lnTo>
                  <a:lnTo>
                    <a:pt x="92" y="151"/>
                  </a:lnTo>
                  <a:lnTo>
                    <a:pt x="88" y="156"/>
                  </a:lnTo>
                  <a:lnTo>
                    <a:pt x="83" y="162"/>
                  </a:lnTo>
                  <a:lnTo>
                    <a:pt x="79" y="166"/>
                  </a:lnTo>
                  <a:lnTo>
                    <a:pt x="74" y="170"/>
                  </a:lnTo>
                  <a:lnTo>
                    <a:pt x="69" y="172"/>
                  </a:lnTo>
                  <a:lnTo>
                    <a:pt x="64" y="175"/>
                  </a:lnTo>
                  <a:lnTo>
                    <a:pt x="58" y="177"/>
                  </a:lnTo>
                  <a:lnTo>
                    <a:pt x="53" y="177"/>
                  </a:lnTo>
                  <a:lnTo>
                    <a:pt x="48" y="177"/>
                  </a:lnTo>
                  <a:lnTo>
                    <a:pt x="42" y="175"/>
                  </a:lnTo>
                  <a:lnTo>
                    <a:pt x="37" y="172"/>
                  </a:lnTo>
                  <a:lnTo>
                    <a:pt x="33" y="170"/>
                  </a:lnTo>
                  <a:lnTo>
                    <a:pt x="28" y="166"/>
                  </a:lnTo>
                  <a:lnTo>
                    <a:pt x="23" y="162"/>
                  </a:lnTo>
                  <a:lnTo>
                    <a:pt x="20" y="156"/>
                  </a:lnTo>
                  <a:lnTo>
                    <a:pt x="15" y="151"/>
                  </a:lnTo>
                  <a:lnTo>
                    <a:pt x="12" y="144"/>
                  </a:lnTo>
                  <a:lnTo>
                    <a:pt x="9" y="137"/>
                  </a:lnTo>
                  <a:lnTo>
                    <a:pt x="7" y="130"/>
                  </a:lnTo>
                  <a:lnTo>
                    <a:pt x="5" y="122"/>
                  </a:lnTo>
                  <a:lnTo>
                    <a:pt x="1" y="106"/>
                  </a:lnTo>
                  <a:lnTo>
                    <a:pt x="0" y="87"/>
                  </a:lnTo>
                  <a:lnTo>
                    <a:pt x="1" y="69"/>
                  </a:lnTo>
                  <a:lnTo>
                    <a:pt x="5" y="53"/>
                  </a:lnTo>
                  <a:lnTo>
                    <a:pt x="7" y="45"/>
                  </a:lnTo>
                  <a:lnTo>
                    <a:pt x="9" y="39"/>
                  </a:lnTo>
                  <a:lnTo>
                    <a:pt x="12" y="31"/>
                  </a:lnTo>
                  <a:lnTo>
                    <a:pt x="15" y="26"/>
                  </a:lnTo>
                  <a:lnTo>
                    <a:pt x="20" y="19"/>
                  </a:lnTo>
                  <a:lnTo>
                    <a:pt x="23" y="15"/>
                  </a:lnTo>
                  <a:lnTo>
                    <a:pt x="28" y="10"/>
                  </a:lnTo>
                  <a:lnTo>
                    <a:pt x="33" y="6"/>
                  </a:lnTo>
                  <a:lnTo>
                    <a:pt x="37" y="3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64" y="1"/>
                  </a:lnTo>
                  <a:lnTo>
                    <a:pt x="69" y="3"/>
                  </a:lnTo>
                  <a:lnTo>
                    <a:pt x="74" y="6"/>
                  </a:lnTo>
                  <a:lnTo>
                    <a:pt x="79" y="10"/>
                  </a:lnTo>
                  <a:lnTo>
                    <a:pt x="83" y="15"/>
                  </a:lnTo>
                  <a:lnTo>
                    <a:pt x="88" y="19"/>
                  </a:lnTo>
                  <a:lnTo>
                    <a:pt x="92" y="26"/>
                  </a:lnTo>
                  <a:lnTo>
                    <a:pt x="95" y="31"/>
                  </a:lnTo>
                  <a:lnTo>
                    <a:pt x="98" y="39"/>
                  </a:lnTo>
                  <a:lnTo>
                    <a:pt x="102" y="45"/>
                  </a:lnTo>
                  <a:lnTo>
                    <a:pt x="104" y="53"/>
                  </a:lnTo>
                  <a:lnTo>
                    <a:pt x="106" y="61"/>
                  </a:lnTo>
                  <a:lnTo>
                    <a:pt x="107" y="69"/>
                  </a:lnTo>
                  <a:lnTo>
                    <a:pt x="108" y="78"/>
                  </a:lnTo>
                  <a:lnTo>
                    <a:pt x="108" y="87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8" name="Freeform 14"/>
            <p:cNvSpPr>
              <a:spLocks noChangeAspect="1" noEditPoints="1"/>
            </p:cNvSpPr>
            <p:nvPr/>
          </p:nvSpPr>
          <p:spPr bwMode="black">
            <a:xfrm>
              <a:off x="2062" y="3764"/>
              <a:ext cx="77" cy="129"/>
            </a:xfrm>
            <a:custGeom>
              <a:avLst/>
              <a:gdLst>
                <a:gd name="T0" fmla="*/ 0 w 461"/>
                <a:gd name="T1" fmla="*/ 0 h 772"/>
                <a:gd name="T2" fmla="*/ 0 w 461"/>
                <a:gd name="T3" fmla="*/ 0 h 772"/>
                <a:gd name="T4" fmla="*/ 0 w 461"/>
                <a:gd name="T5" fmla="*/ 0 h 772"/>
                <a:gd name="T6" fmla="*/ 0 w 461"/>
                <a:gd name="T7" fmla="*/ 0 h 772"/>
                <a:gd name="T8" fmla="*/ 0 w 461"/>
                <a:gd name="T9" fmla="*/ 0 h 772"/>
                <a:gd name="T10" fmla="*/ 0 w 461"/>
                <a:gd name="T11" fmla="*/ 0 h 772"/>
                <a:gd name="T12" fmla="*/ 0 w 461"/>
                <a:gd name="T13" fmla="*/ 0 h 772"/>
                <a:gd name="T14" fmla="*/ 0 w 461"/>
                <a:gd name="T15" fmla="*/ 0 h 772"/>
                <a:gd name="T16" fmla="*/ 0 w 461"/>
                <a:gd name="T17" fmla="*/ 0 h 772"/>
                <a:gd name="T18" fmla="*/ 0 w 461"/>
                <a:gd name="T19" fmla="*/ 0 h 772"/>
                <a:gd name="T20" fmla="*/ 0 w 461"/>
                <a:gd name="T21" fmla="*/ 0 h 772"/>
                <a:gd name="T22" fmla="*/ 0 w 461"/>
                <a:gd name="T23" fmla="*/ 0 h 772"/>
                <a:gd name="T24" fmla="*/ 0 w 461"/>
                <a:gd name="T25" fmla="*/ 0 h 772"/>
                <a:gd name="T26" fmla="*/ 0 w 461"/>
                <a:gd name="T27" fmla="*/ 0 h 772"/>
                <a:gd name="T28" fmla="*/ 0 w 461"/>
                <a:gd name="T29" fmla="*/ 0 h 772"/>
                <a:gd name="T30" fmla="*/ 0 w 461"/>
                <a:gd name="T31" fmla="*/ 0 h 772"/>
                <a:gd name="T32" fmla="*/ 0 w 461"/>
                <a:gd name="T33" fmla="*/ 0 h 772"/>
                <a:gd name="T34" fmla="*/ 0 w 461"/>
                <a:gd name="T35" fmla="*/ 0 h 772"/>
                <a:gd name="T36" fmla="*/ 0 w 461"/>
                <a:gd name="T37" fmla="*/ 0 h 772"/>
                <a:gd name="T38" fmla="*/ 0 w 461"/>
                <a:gd name="T39" fmla="*/ 0 h 772"/>
                <a:gd name="T40" fmla="*/ 0 w 461"/>
                <a:gd name="T41" fmla="*/ 0 h 772"/>
                <a:gd name="T42" fmla="*/ 0 w 461"/>
                <a:gd name="T43" fmla="*/ 0 h 772"/>
                <a:gd name="T44" fmla="*/ 0 w 461"/>
                <a:gd name="T45" fmla="*/ 0 h 772"/>
                <a:gd name="T46" fmla="*/ 0 w 461"/>
                <a:gd name="T47" fmla="*/ 0 h 772"/>
                <a:gd name="T48" fmla="*/ 0 w 461"/>
                <a:gd name="T49" fmla="*/ 0 h 772"/>
                <a:gd name="T50" fmla="*/ 0 w 461"/>
                <a:gd name="T51" fmla="*/ 0 h 772"/>
                <a:gd name="T52" fmla="*/ 0 w 461"/>
                <a:gd name="T53" fmla="*/ 0 h 772"/>
                <a:gd name="T54" fmla="*/ 0 w 461"/>
                <a:gd name="T55" fmla="*/ 0 h 772"/>
                <a:gd name="T56" fmla="*/ 0 w 461"/>
                <a:gd name="T57" fmla="*/ 0 h 772"/>
                <a:gd name="T58" fmla="*/ 0 w 461"/>
                <a:gd name="T59" fmla="*/ 0 h 772"/>
                <a:gd name="T60" fmla="*/ 0 w 461"/>
                <a:gd name="T61" fmla="*/ 0 h 772"/>
                <a:gd name="T62" fmla="*/ 0 w 461"/>
                <a:gd name="T63" fmla="*/ 0 h 772"/>
                <a:gd name="T64" fmla="*/ 0 w 461"/>
                <a:gd name="T65" fmla="*/ 0 h 772"/>
                <a:gd name="T66" fmla="*/ 0 w 461"/>
                <a:gd name="T67" fmla="*/ 0 h 772"/>
                <a:gd name="T68" fmla="*/ 0 w 461"/>
                <a:gd name="T69" fmla="*/ 0 h 772"/>
                <a:gd name="T70" fmla="*/ 0 w 461"/>
                <a:gd name="T71" fmla="*/ 0 h 772"/>
                <a:gd name="T72" fmla="*/ 0 w 461"/>
                <a:gd name="T73" fmla="*/ 0 h 772"/>
                <a:gd name="T74" fmla="*/ 0 w 461"/>
                <a:gd name="T75" fmla="*/ 0 h 772"/>
                <a:gd name="T76" fmla="*/ 0 w 461"/>
                <a:gd name="T77" fmla="*/ 0 h 772"/>
                <a:gd name="T78" fmla="*/ 0 w 461"/>
                <a:gd name="T79" fmla="*/ 0 h 772"/>
                <a:gd name="T80" fmla="*/ 0 w 461"/>
                <a:gd name="T81" fmla="*/ 0 h 772"/>
                <a:gd name="T82" fmla="*/ 0 w 461"/>
                <a:gd name="T83" fmla="*/ 0 h 772"/>
                <a:gd name="T84" fmla="*/ 0 w 461"/>
                <a:gd name="T85" fmla="*/ 0 h 772"/>
                <a:gd name="T86" fmla="*/ 0 w 461"/>
                <a:gd name="T87" fmla="*/ 0 h 772"/>
                <a:gd name="T88" fmla="*/ 0 w 461"/>
                <a:gd name="T89" fmla="*/ 0 h 772"/>
                <a:gd name="T90" fmla="*/ 0 w 461"/>
                <a:gd name="T91" fmla="*/ 0 h 772"/>
                <a:gd name="T92" fmla="*/ 0 w 461"/>
                <a:gd name="T93" fmla="*/ 0 h 772"/>
                <a:gd name="T94" fmla="*/ 0 w 461"/>
                <a:gd name="T95" fmla="*/ 0 h 772"/>
                <a:gd name="T96" fmla="*/ 0 w 461"/>
                <a:gd name="T97" fmla="*/ 0 h 772"/>
                <a:gd name="T98" fmla="*/ 0 w 461"/>
                <a:gd name="T99" fmla="*/ 0 h 772"/>
                <a:gd name="T100" fmla="*/ 0 w 461"/>
                <a:gd name="T101" fmla="*/ 0 h 772"/>
                <a:gd name="T102" fmla="*/ 0 w 461"/>
                <a:gd name="T103" fmla="*/ 0 h 772"/>
                <a:gd name="T104" fmla="*/ 0 w 461"/>
                <a:gd name="T105" fmla="*/ 0 h 772"/>
                <a:gd name="T106" fmla="*/ 0 w 461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1" h="772">
                  <a:moveTo>
                    <a:pt x="231" y="117"/>
                  </a:moveTo>
                  <a:lnTo>
                    <a:pt x="240" y="117"/>
                  </a:lnTo>
                  <a:lnTo>
                    <a:pt x="249" y="118"/>
                  </a:lnTo>
                  <a:lnTo>
                    <a:pt x="256" y="119"/>
                  </a:lnTo>
                  <a:lnTo>
                    <a:pt x="265" y="122"/>
                  </a:lnTo>
                  <a:lnTo>
                    <a:pt x="272" y="124"/>
                  </a:lnTo>
                  <a:lnTo>
                    <a:pt x="280" y="128"/>
                  </a:lnTo>
                  <a:lnTo>
                    <a:pt x="287" y="133"/>
                  </a:lnTo>
                  <a:lnTo>
                    <a:pt x="295" y="137"/>
                  </a:lnTo>
                  <a:lnTo>
                    <a:pt x="301" y="142"/>
                  </a:lnTo>
                  <a:lnTo>
                    <a:pt x="309" y="149"/>
                  </a:lnTo>
                  <a:lnTo>
                    <a:pt x="315" y="155"/>
                  </a:lnTo>
                  <a:lnTo>
                    <a:pt x="321" y="162"/>
                  </a:lnTo>
                  <a:lnTo>
                    <a:pt x="333" y="178"/>
                  </a:lnTo>
                  <a:lnTo>
                    <a:pt x="345" y="195"/>
                  </a:lnTo>
                  <a:lnTo>
                    <a:pt x="354" y="215"/>
                  </a:lnTo>
                  <a:lnTo>
                    <a:pt x="363" y="235"/>
                  </a:lnTo>
                  <a:lnTo>
                    <a:pt x="369" y="258"/>
                  </a:lnTo>
                  <a:lnTo>
                    <a:pt x="376" y="282"/>
                  </a:lnTo>
                  <a:lnTo>
                    <a:pt x="381" y="306"/>
                  </a:lnTo>
                  <a:lnTo>
                    <a:pt x="385" y="332"/>
                  </a:lnTo>
                  <a:lnTo>
                    <a:pt x="387" y="358"/>
                  </a:lnTo>
                  <a:lnTo>
                    <a:pt x="388" y="386"/>
                  </a:lnTo>
                  <a:lnTo>
                    <a:pt x="387" y="414"/>
                  </a:lnTo>
                  <a:lnTo>
                    <a:pt x="385" y="441"/>
                  </a:lnTo>
                  <a:lnTo>
                    <a:pt x="381" y="467"/>
                  </a:lnTo>
                  <a:lnTo>
                    <a:pt x="376" y="492"/>
                  </a:lnTo>
                  <a:lnTo>
                    <a:pt x="369" y="516"/>
                  </a:lnTo>
                  <a:lnTo>
                    <a:pt x="363" y="538"/>
                  </a:lnTo>
                  <a:lnTo>
                    <a:pt x="354" y="560"/>
                  </a:lnTo>
                  <a:lnTo>
                    <a:pt x="345" y="579"/>
                  </a:lnTo>
                  <a:lnTo>
                    <a:pt x="333" y="597"/>
                  </a:lnTo>
                  <a:lnTo>
                    <a:pt x="321" y="612"/>
                  </a:lnTo>
                  <a:lnTo>
                    <a:pt x="315" y="619"/>
                  </a:lnTo>
                  <a:lnTo>
                    <a:pt x="309" y="626"/>
                  </a:lnTo>
                  <a:lnTo>
                    <a:pt x="301" y="632"/>
                  </a:lnTo>
                  <a:lnTo>
                    <a:pt x="295" y="638"/>
                  </a:lnTo>
                  <a:lnTo>
                    <a:pt x="287" y="642"/>
                  </a:lnTo>
                  <a:lnTo>
                    <a:pt x="280" y="646"/>
                  </a:lnTo>
                  <a:lnTo>
                    <a:pt x="272" y="651"/>
                  </a:lnTo>
                  <a:lnTo>
                    <a:pt x="265" y="653"/>
                  </a:lnTo>
                  <a:lnTo>
                    <a:pt x="256" y="656"/>
                  </a:lnTo>
                  <a:lnTo>
                    <a:pt x="249" y="657"/>
                  </a:lnTo>
                  <a:lnTo>
                    <a:pt x="240" y="658"/>
                  </a:lnTo>
                  <a:lnTo>
                    <a:pt x="231" y="658"/>
                  </a:lnTo>
                  <a:lnTo>
                    <a:pt x="223" y="658"/>
                  </a:lnTo>
                  <a:lnTo>
                    <a:pt x="214" y="657"/>
                  </a:lnTo>
                  <a:lnTo>
                    <a:pt x="206" y="656"/>
                  </a:lnTo>
                  <a:lnTo>
                    <a:pt x="198" y="653"/>
                  </a:lnTo>
                  <a:lnTo>
                    <a:pt x="190" y="651"/>
                  </a:lnTo>
                  <a:lnTo>
                    <a:pt x="183" y="646"/>
                  </a:lnTo>
                  <a:lnTo>
                    <a:pt x="175" y="642"/>
                  </a:lnTo>
                  <a:lnTo>
                    <a:pt x="168" y="638"/>
                  </a:lnTo>
                  <a:lnTo>
                    <a:pt x="161" y="632"/>
                  </a:lnTo>
                  <a:lnTo>
                    <a:pt x="154" y="626"/>
                  </a:lnTo>
                  <a:lnTo>
                    <a:pt x="147" y="619"/>
                  </a:lnTo>
                  <a:lnTo>
                    <a:pt x="141" y="612"/>
                  </a:lnTo>
                  <a:lnTo>
                    <a:pt x="129" y="597"/>
                  </a:lnTo>
                  <a:lnTo>
                    <a:pt x="118" y="579"/>
                  </a:lnTo>
                  <a:lnTo>
                    <a:pt x="108" y="560"/>
                  </a:lnTo>
                  <a:lnTo>
                    <a:pt x="100" y="538"/>
                  </a:lnTo>
                  <a:lnTo>
                    <a:pt x="92" y="516"/>
                  </a:lnTo>
                  <a:lnTo>
                    <a:pt x="87" y="492"/>
                  </a:lnTo>
                  <a:lnTo>
                    <a:pt x="81" y="467"/>
                  </a:lnTo>
                  <a:lnTo>
                    <a:pt x="78" y="441"/>
                  </a:lnTo>
                  <a:lnTo>
                    <a:pt x="76" y="414"/>
                  </a:lnTo>
                  <a:lnTo>
                    <a:pt x="75" y="386"/>
                  </a:lnTo>
                  <a:lnTo>
                    <a:pt x="76" y="358"/>
                  </a:lnTo>
                  <a:lnTo>
                    <a:pt x="78" y="332"/>
                  </a:lnTo>
                  <a:lnTo>
                    <a:pt x="81" y="306"/>
                  </a:lnTo>
                  <a:lnTo>
                    <a:pt x="87" y="282"/>
                  </a:lnTo>
                  <a:lnTo>
                    <a:pt x="92" y="258"/>
                  </a:lnTo>
                  <a:lnTo>
                    <a:pt x="100" y="235"/>
                  </a:lnTo>
                  <a:lnTo>
                    <a:pt x="108" y="215"/>
                  </a:lnTo>
                  <a:lnTo>
                    <a:pt x="118" y="195"/>
                  </a:lnTo>
                  <a:lnTo>
                    <a:pt x="129" y="178"/>
                  </a:lnTo>
                  <a:lnTo>
                    <a:pt x="141" y="162"/>
                  </a:lnTo>
                  <a:lnTo>
                    <a:pt x="147" y="155"/>
                  </a:lnTo>
                  <a:lnTo>
                    <a:pt x="154" y="149"/>
                  </a:lnTo>
                  <a:lnTo>
                    <a:pt x="161" y="142"/>
                  </a:lnTo>
                  <a:lnTo>
                    <a:pt x="168" y="137"/>
                  </a:lnTo>
                  <a:lnTo>
                    <a:pt x="175" y="133"/>
                  </a:lnTo>
                  <a:lnTo>
                    <a:pt x="183" y="128"/>
                  </a:lnTo>
                  <a:lnTo>
                    <a:pt x="190" y="124"/>
                  </a:lnTo>
                  <a:lnTo>
                    <a:pt x="198" y="122"/>
                  </a:lnTo>
                  <a:lnTo>
                    <a:pt x="206" y="119"/>
                  </a:lnTo>
                  <a:lnTo>
                    <a:pt x="214" y="118"/>
                  </a:lnTo>
                  <a:lnTo>
                    <a:pt x="223" y="117"/>
                  </a:lnTo>
                  <a:lnTo>
                    <a:pt x="231" y="117"/>
                  </a:lnTo>
                  <a:close/>
                  <a:moveTo>
                    <a:pt x="231" y="772"/>
                  </a:moveTo>
                  <a:lnTo>
                    <a:pt x="243" y="772"/>
                  </a:lnTo>
                  <a:lnTo>
                    <a:pt x="255" y="770"/>
                  </a:lnTo>
                  <a:lnTo>
                    <a:pt x="266" y="768"/>
                  </a:lnTo>
                  <a:lnTo>
                    <a:pt x="278" y="765"/>
                  </a:lnTo>
                  <a:lnTo>
                    <a:pt x="288" y="761"/>
                  </a:lnTo>
                  <a:lnTo>
                    <a:pt x="299" y="755"/>
                  </a:lnTo>
                  <a:lnTo>
                    <a:pt x="310" y="750"/>
                  </a:lnTo>
                  <a:lnTo>
                    <a:pt x="321" y="742"/>
                  </a:lnTo>
                  <a:lnTo>
                    <a:pt x="331" y="735"/>
                  </a:lnTo>
                  <a:lnTo>
                    <a:pt x="341" y="727"/>
                  </a:lnTo>
                  <a:lnTo>
                    <a:pt x="351" y="717"/>
                  </a:lnTo>
                  <a:lnTo>
                    <a:pt x="360" y="708"/>
                  </a:lnTo>
                  <a:lnTo>
                    <a:pt x="369" y="697"/>
                  </a:lnTo>
                  <a:lnTo>
                    <a:pt x="378" y="685"/>
                  </a:lnTo>
                  <a:lnTo>
                    <a:pt x="386" y="673"/>
                  </a:lnTo>
                  <a:lnTo>
                    <a:pt x="394" y="661"/>
                  </a:lnTo>
                  <a:lnTo>
                    <a:pt x="402" y="647"/>
                  </a:lnTo>
                  <a:lnTo>
                    <a:pt x="409" y="633"/>
                  </a:lnTo>
                  <a:lnTo>
                    <a:pt x="416" y="619"/>
                  </a:lnTo>
                  <a:lnTo>
                    <a:pt x="422" y="604"/>
                  </a:lnTo>
                  <a:lnTo>
                    <a:pt x="428" y="589"/>
                  </a:lnTo>
                  <a:lnTo>
                    <a:pt x="434" y="573"/>
                  </a:lnTo>
                  <a:lnTo>
                    <a:pt x="439" y="556"/>
                  </a:lnTo>
                  <a:lnTo>
                    <a:pt x="444" y="539"/>
                  </a:lnTo>
                  <a:lnTo>
                    <a:pt x="447" y="521"/>
                  </a:lnTo>
                  <a:lnTo>
                    <a:pt x="451" y="504"/>
                  </a:lnTo>
                  <a:lnTo>
                    <a:pt x="455" y="485"/>
                  </a:lnTo>
                  <a:lnTo>
                    <a:pt x="457" y="467"/>
                  </a:lnTo>
                  <a:lnTo>
                    <a:pt x="459" y="448"/>
                  </a:lnTo>
                  <a:lnTo>
                    <a:pt x="460" y="428"/>
                  </a:lnTo>
                  <a:lnTo>
                    <a:pt x="461" y="409"/>
                  </a:lnTo>
                  <a:lnTo>
                    <a:pt x="461" y="388"/>
                  </a:lnTo>
                  <a:lnTo>
                    <a:pt x="461" y="368"/>
                  </a:lnTo>
                  <a:lnTo>
                    <a:pt x="460" y="348"/>
                  </a:lnTo>
                  <a:lnTo>
                    <a:pt x="459" y="329"/>
                  </a:lnTo>
                  <a:lnTo>
                    <a:pt x="457" y="310"/>
                  </a:lnTo>
                  <a:lnTo>
                    <a:pt x="455" y="290"/>
                  </a:lnTo>
                  <a:lnTo>
                    <a:pt x="451" y="272"/>
                  </a:lnTo>
                  <a:lnTo>
                    <a:pt x="448" y="254"/>
                  </a:lnTo>
                  <a:lnTo>
                    <a:pt x="444" y="236"/>
                  </a:lnTo>
                  <a:lnTo>
                    <a:pt x="440" y="219"/>
                  </a:lnTo>
                  <a:lnTo>
                    <a:pt x="434" y="202"/>
                  </a:lnTo>
                  <a:lnTo>
                    <a:pt x="429" y="186"/>
                  </a:lnTo>
                  <a:lnTo>
                    <a:pt x="423" y="170"/>
                  </a:lnTo>
                  <a:lnTo>
                    <a:pt x="417" y="155"/>
                  </a:lnTo>
                  <a:lnTo>
                    <a:pt x="409" y="140"/>
                  </a:lnTo>
                  <a:lnTo>
                    <a:pt x="403" y="126"/>
                  </a:lnTo>
                  <a:lnTo>
                    <a:pt x="395" y="112"/>
                  </a:lnTo>
                  <a:lnTo>
                    <a:pt x="387" y="100"/>
                  </a:lnTo>
                  <a:lnTo>
                    <a:pt x="379" y="87"/>
                  </a:lnTo>
                  <a:lnTo>
                    <a:pt x="371" y="77"/>
                  </a:lnTo>
                  <a:lnTo>
                    <a:pt x="361" y="66"/>
                  </a:lnTo>
                  <a:lnTo>
                    <a:pt x="352" y="55"/>
                  </a:lnTo>
                  <a:lnTo>
                    <a:pt x="342" y="46"/>
                  </a:lnTo>
                  <a:lnTo>
                    <a:pt x="333" y="38"/>
                  </a:lnTo>
                  <a:lnTo>
                    <a:pt x="322" y="30"/>
                  </a:lnTo>
                  <a:lnTo>
                    <a:pt x="311" y="23"/>
                  </a:lnTo>
                  <a:lnTo>
                    <a:pt x="300" y="17"/>
                  </a:lnTo>
                  <a:lnTo>
                    <a:pt x="290" y="12"/>
                  </a:lnTo>
                  <a:lnTo>
                    <a:pt x="279" y="8"/>
                  </a:lnTo>
                  <a:lnTo>
                    <a:pt x="267" y="4"/>
                  </a:lnTo>
                  <a:lnTo>
                    <a:pt x="255" y="1"/>
                  </a:lnTo>
                  <a:lnTo>
                    <a:pt x="243" y="0"/>
                  </a:lnTo>
                  <a:lnTo>
                    <a:pt x="231" y="0"/>
                  </a:lnTo>
                  <a:lnTo>
                    <a:pt x="219" y="0"/>
                  </a:lnTo>
                  <a:lnTo>
                    <a:pt x="207" y="1"/>
                  </a:lnTo>
                  <a:lnTo>
                    <a:pt x="196" y="4"/>
                  </a:lnTo>
                  <a:lnTo>
                    <a:pt x="184" y="8"/>
                  </a:lnTo>
                  <a:lnTo>
                    <a:pt x="173" y="12"/>
                  </a:lnTo>
                  <a:lnTo>
                    <a:pt x="162" y="17"/>
                  </a:lnTo>
                  <a:lnTo>
                    <a:pt x="151" y="23"/>
                  </a:lnTo>
                  <a:lnTo>
                    <a:pt x="141" y="30"/>
                  </a:lnTo>
                  <a:lnTo>
                    <a:pt x="130" y="38"/>
                  </a:lnTo>
                  <a:lnTo>
                    <a:pt x="120" y="46"/>
                  </a:lnTo>
                  <a:lnTo>
                    <a:pt x="110" y="55"/>
                  </a:lnTo>
                  <a:lnTo>
                    <a:pt x="102" y="66"/>
                  </a:lnTo>
                  <a:lnTo>
                    <a:pt x="92" y="77"/>
                  </a:lnTo>
                  <a:lnTo>
                    <a:pt x="83" y="87"/>
                  </a:lnTo>
                  <a:lnTo>
                    <a:pt x="75" y="100"/>
                  </a:lnTo>
                  <a:lnTo>
                    <a:pt x="67" y="112"/>
                  </a:lnTo>
                  <a:lnTo>
                    <a:pt x="60" y="126"/>
                  </a:lnTo>
                  <a:lnTo>
                    <a:pt x="52" y="140"/>
                  </a:lnTo>
                  <a:lnTo>
                    <a:pt x="46" y="155"/>
                  </a:lnTo>
                  <a:lnTo>
                    <a:pt x="39" y="170"/>
                  </a:lnTo>
                  <a:lnTo>
                    <a:pt x="34" y="186"/>
                  </a:lnTo>
                  <a:lnTo>
                    <a:pt x="28" y="202"/>
                  </a:lnTo>
                  <a:lnTo>
                    <a:pt x="23" y="219"/>
                  </a:lnTo>
                  <a:lnTo>
                    <a:pt x="19" y="236"/>
                  </a:lnTo>
                  <a:lnTo>
                    <a:pt x="14" y="254"/>
                  </a:lnTo>
                  <a:lnTo>
                    <a:pt x="11" y="272"/>
                  </a:lnTo>
                  <a:lnTo>
                    <a:pt x="8" y="290"/>
                  </a:lnTo>
                  <a:lnTo>
                    <a:pt x="6" y="310"/>
                  </a:lnTo>
                  <a:lnTo>
                    <a:pt x="3" y="329"/>
                  </a:lnTo>
                  <a:lnTo>
                    <a:pt x="2" y="348"/>
                  </a:lnTo>
                  <a:lnTo>
                    <a:pt x="1" y="368"/>
                  </a:lnTo>
                  <a:lnTo>
                    <a:pt x="0" y="388"/>
                  </a:lnTo>
                  <a:lnTo>
                    <a:pt x="1" y="409"/>
                  </a:lnTo>
                  <a:lnTo>
                    <a:pt x="2" y="428"/>
                  </a:lnTo>
                  <a:lnTo>
                    <a:pt x="3" y="448"/>
                  </a:lnTo>
                  <a:lnTo>
                    <a:pt x="6" y="467"/>
                  </a:lnTo>
                  <a:lnTo>
                    <a:pt x="8" y="485"/>
                  </a:lnTo>
                  <a:lnTo>
                    <a:pt x="11" y="504"/>
                  </a:lnTo>
                  <a:lnTo>
                    <a:pt x="14" y="521"/>
                  </a:lnTo>
                  <a:lnTo>
                    <a:pt x="19" y="539"/>
                  </a:lnTo>
                  <a:lnTo>
                    <a:pt x="24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40" y="604"/>
                  </a:lnTo>
                  <a:lnTo>
                    <a:pt x="47" y="619"/>
                  </a:lnTo>
                  <a:lnTo>
                    <a:pt x="53" y="633"/>
                  </a:lnTo>
                  <a:lnTo>
                    <a:pt x="61" y="647"/>
                  </a:lnTo>
                  <a:lnTo>
                    <a:pt x="68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3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1" y="735"/>
                  </a:lnTo>
                  <a:lnTo>
                    <a:pt x="142" y="742"/>
                  </a:lnTo>
                  <a:lnTo>
                    <a:pt x="152" y="750"/>
                  </a:lnTo>
                  <a:lnTo>
                    <a:pt x="162" y="755"/>
                  </a:lnTo>
                  <a:lnTo>
                    <a:pt x="174" y="761"/>
                  </a:lnTo>
                  <a:lnTo>
                    <a:pt x="185" y="765"/>
                  </a:lnTo>
                  <a:lnTo>
                    <a:pt x="196" y="768"/>
                  </a:lnTo>
                  <a:lnTo>
                    <a:pt x="207" y="770"/>
                  </a:lnTo>
                  <a:lnTo>
                    <a:pt x="219" y="772"/>
                  </a:lnTo>
                  <a:lnTo>
                    <a:pt x="231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9" name="Freeform 15"/>
            <p:cNvSpPr>
              <a:spLocks noChangeAspect="1"/>
            </p:cNvSpPr>
            <p:nvPr/>
          </p:nvSpPr>
          <p:spPr bwMode="black">
            <a:xfrm>
              <a:off x="2153" y="3764"/>
              <a:ext cx="59" cy="126"/>
            </a:xfrm>
            <a:custGeom>
              <a:avLst/>
              <a:gdLst>
                <a:gd name="T0" fmla="*/ 0 w 352"/>
                <a:gd name="T1" fmla="*/ 0 h 754"/>
                <a:gd name="T2" fmla="*/ 0 w 352"/>
                <a:gd name="T3" fmla="*/ 0 h 754"/>
                <a:gd name="T4" fmla="*/ 0 w 352"/>
                <a:gd name="T5" fmla="*/ 0 h 754"/>
                <a:gd name="T6" fmla="*/ 0 w 352"/>
                <a:gd name="T7" fmla="*/ 0 h 754"/>
                <a:gd name="T8" fmla="*/ 0 w 352"/>
                <a:gd name="T9" fmla="*/ 0 h 754"/>
                <a:gd name="T10" fmla="*/ 0 w 352"/>
                <a:gd name="T11" fmla="*/ 0 h 754"/>
                <a:gd name="T12" fmla="*/ 0 w 352"/>
                <a:gd name="T13" fmla="*/ 0 h 754"/>
                <a:gd name="T14" fmla="*/ 0 w 352"/>
                <a:gd name="T15" fmla="*/ 0 h 754"/>
                <a:gd name="T16" fmla="*/ 0 w 352"/>
                <a:gd name="T17" fmla="*/ 0 h 754"/>
                <a:gd name="T18" fmla="*/ 0 w 352"/>
                <a:gd name="T19" fmla="*/ 0 h 754"/>
                <a:gd name="T20" fmla="*/ 0 w 352"/>
                <a:gd name="T21" fmla="*/ 0 h 754"/>
                <a:gd name="T22" fmla="*/ 0 w 352"/>
                <a:gd name="T23" fmla="*/ 0 h 754"/>
                <a:gd name="T24" fmla="*/ 0 w 352"/>
                <a:gd name="T25" fmla="*/ 0 h 754"/>
                <a:gd name="T26" fmla="*/ 0 w 352"/>
                <a:gd name="T27" fmla="*/ 0 h 754"/>
                <a:gd name="T28" fmla="*/ 0 w 352"/>
                <a:gd name="T29" fmla="*/ 0 h 754"/>
                <a:gd name="T30" fmla="*/ 0 w 352"/>
                <a:gd name="T31" fmla="*/ 0 h 754"/>
                <a:gd name="T32" fmla="*/ 0 w 352"/>
                <a:gd name="T33" fmla="*/ 0 h 754"/>
                <a:gd name="T34" fmla="*/ 0 w 352"/>
                <a:gd name="T35" fmla="*/ 0 h 754"/>
                <a:gd name="T36" fmla="*/ 0 w 352"/>
                <a:gd name="T37" fmla="*/ 0 h 754"/>
                <a:gd name="T38" fmla="*/ 0 w 352"/>
                <a:gd name="T39" fmla="*/ 0 h 754"/>
                <a:gd name="T40" fmla="*/ 0 w 352"/>
                <a:gd name="T41" fmla="*/ 0 h 754"/>
                <a:gd name="T42" fmla="*/ 0 w 352"/>
                <a:gd name="T43" fmla="*/ 0 h 754"/>
                <a:gd name="T44" fmla="*/ 0 w 352"/>
                <a:gd name="T45" fmla="*/ 0 h 754"/>
                <a:gd name="T46" fmla="*/ 0 w 352"/>
                <a:gd name="T47" fmla="*/ 0 h 754"/>
                <a:gd name="T48" fmla="*/ 0 w 352"/>
                <a:gd name="T49" fmla="*/ 0 h 754"/>
                <a:gd name="T50" fmla="*/ 0 w 352"/>
                <a:gd name="T51" fmla="*/ 0 h 754"/>
                <a:gd name="T52" fmla="*/ 0 w 352"/>
                <a:gd name="T53" fmla="*/ 0 h 754"/>
                <a:gd name="T54" fmla="*/ 0 w 352"/>
                <a:gd name="T55" fmla="*/ 0 h 754"/>
                <a:gd name="T56" fmla="*/ 0 w 352"/>
                <a:gd name="T57" fmla="*/ 0 h 754"/>
                <a:gd name="T58" fmla="*/ 0 w 352"/>
                <a:gd name="T59" fmla="*/ 0 h 754"/>
                <a:gd name="T60" fmla="*/ 0 w 352"/>
                <a:gd name="T61" fmla="*/ 0 h 754"/>
                <a:gd name="T62" fmla="*/ 0 w 352"/>
                <a:gd name="T63" fmla="*/ 0 h 754"/>
                <a:gd name="T64" fmla="*/ 0 w 352"/>
                <a:gd name="T65" fmla="*/ 0 h 754"/>
                <a:gd name="T66" fmla="*/ 0 w 352"/>
                <a:gd name="T67" fmla="*/ 0 h 754"/>
                <a:gd name="T68" fmla="*/ 0 w 352"/>
                <a:gd name="T69" fmla="*/ 0 h 754"/>
                <a:gd name="T70" fmla="*/ 0 w 352"/>
                <a:gd name="T71" fmla="*/ 0 h 754"/>
                <a:gd name="T72" fmla="*/ 0 w 352"/>
                <a:gd name="T73" fmla="*/ 0 h 754"/>
                <a:gd name="T74" fmla="*/ 0 w 352"/>
                <a:gd name="T75" fmla="*/ 0 h 754"/>
                <a:gd name="T76" fmla="*/ 0 w 352"/>
                <a:gd name="T77" fmla="*/ 0 h 754"/>
                <a:gd name="T78" fmla="*/ 0 w 352"/>
                <a:gd name="T79" fmla="*/ 0 h 754"/>
                <a:gd name="T80" fmla="*/ 0 w 352"/>
                <a:gd name="T81" fmla="*/ 0 h 754"/>
                <a:gd name="T82" fmla="*/ 0 w 352"/>
                <a:gd name="T83" fmla="*/ 0 h 754"/>
                <a:gd name="T84" fmla="*/ 0 w 352"/>
                <a:gd name="T85" fmla="*/ 0 h 7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52" h="754">
                  <a:moveTo>
                    <a:pt x="77" y="108"/>
                  </a:moveTo>
                  <a:lnTo>
                    <a:pt x="90" y="84"/>
                  </a:lnTo>
                  <a:lnTo>
                    <a:pt x="103" y="63"/>
                  </a:lnTo>
                  <a:lnTo>
                    <a:pt x="110" y="53"/>
                  </a:lnTo>
                  <a:lnTo>
                    <a:pt x="117" y="43"/>
                  </a:lnTo>
                  <a:lnTo>
                    <a:pt x="125" y="36"/>
                  </a:lnTo>
                  <a:lnTo>
                    <a:pt x="132" y="28"/>
                  </a:lnTo>
                  <a:lnTo>
                    <a:pt x="140" y="22"/>
                  </a:lnTo>
                  <a:lnTo>
                    <a:pt x="148" y="16"/>
                  </a:lnTo>
                  <a:lnTo>
                    <a:pt x="157" y="11"/>
                  </a:lnTo>
                  <a:lnTo>
                    <a:pt x="166" y="6"/>
                  </a:lnTo>
                  <a:lnTo>
                    <a:pt x="174" y="3"/>
                  </a:lnTo>
                  <a:lnTo>
                    <a:pt x="184" y="1"/>
                  </a:lnTo>
                  <a:lnTo>
                    <a:pt x="194" y="0"/>
                  </a:lnTo>
                  <a:lnTo>
                    <a:pt x="205" y="0"/>
                  </a:lnTo>
                  <a:lnTo>
                    <a:pt x="215" y="0"/>
                  </a:lnTo>
                  <a:lnTo>
                    <a:pt x="226" y="1"/>
                  </a:lnTo>
                  <a:lnTo>
                    <a:pt x="236" y="3"/>
                  </a:lnTo>
                  <a:lnTo>
                    <a:pt x="246" y="6"/>
                  </a:lnTo>
                  <a:lnTo>
                    <a:pt x="255" y="10"/>
                  </a:lnTo>
                  <a:lnTo>
                    <a:pt x="263" y="14"/>
                  </a:lnTo>
                  <a:lnTo>
                    <a:pt x="271" y="19"/>
                  </a:lnTo>
                  <a:lnTo>
                    <a:pt x="279" y="25"/>
                  </a:lnTo>
                  <a:lnTo>
                    <a:pt x="287" y="31"/>
                  </a:lnTo>
                  <a:lnTo>
                    <a:pt x="293" y="39"/>
                  </a:lnTo>
                  <a:lnTo>
                    <a:pt x="300" y="46"/>
                  </a:lnTo>
                  <a:lnTo>
                    <a:pt x="305" y="55"/>
                  </a:lnTo>
                  <a:lnTo>
                    <a:pt x="310" y="64"/>
                  </a:lnTo>
                  <a:lnTo>
                    <a:pt x="316" y="73"/>
                  </a:lnTo>
                  <a:lnTo>
                    <a:pt x="320" y="83"/>
                  </a:lnTo>
                  <a:lnTo>
                    <a:pt x="324" y="94"/>
                  </a:lnTo>
                  <a:lnTo>
                    <a:pt x="332" y="117"/>
                  </a:lnTo>
                  <a:lnTo>
                    <a:pt x="338" y="141"/>
                  </a:lnTo>
                  <a:lnTo>
                    <a:pt x="343" y="167"/>
                  </a:lnTo>
                  <a:lnTo>
                    <a:pt x="347" y="195"/>
                  </a:lnTo>
                  <a:lnTo>
                    <a:pt x="349" y="224"/>
                  </a:lnTo>
                  <a:lnTo>
                    <a:pt x="351" y="255"/>
                  </a:lnTo>
                  <a:lnTo>
                    <a:pt x="352" y="285"/>
                  </a:lnTo>
                  <a:lnTo>
                    <a:pt x="352" y="317"/>
                  </a:lnTo>
                  <a:lnTo>
                    <a:pt x="352" y="754"/>
                  </a:lnTo>
                  <a:lnTo>
                    <a:pt x="279" y="754"/>
                  </a:lnTo>
                  <a:lnTo>
                    <a:pt x="279" y="341"/>
                  </a:lnTo>
                  <a:lnTo>
                    <a:pt x="278" y="297"/>
                  </a:lnTo>
                  <a:lnTo>
                    <a:pt x="277" y="256"/>
                  </a:lnTo>
                  <a:lnTo>
                    <a:pt x="275" y="236"/>
                  </a:lnTo>
                  <a:lnTo>
                    <a:pt x="273" y="218"/>
                  </a:lnTo>
                  <a:lnTo>
                    <a:pt x="269" y="200"/>
                  </a:lnTo>
                  <a:lnTo>
                    <a:pt x="265" y="183"/>
                  </a:lnTo>
                  <a:lnTo>
                    <a:pt x="260" y="169"/>
                  </a:lnTo>
                  <a:lnTo>
                    <a:pt x="253" y="155"/>
                  </a:lnTo>
                  <a:lnTo>
                    <a:pt x="250" y="150"/>
                  </a:lnTo>
                  <a:lnTo>
                    <a:pt x="247" y="145"/>
                  </a:lnTo>
                  <a:lnTo>
                    <a:pt x="242" y="139"/>
                  </a:lnTo>
                  <a:lnTo>
                    <a:pt x="237" y="135"/>
                  </a:lnTo>
                  <a:lnTo>
                    <a:pt x="233" y="131"/>
                  </a:lnTo>
                  <a:lnTo>
                    <a:pt x="227" y="126"/>
                  </a:lnTo>
                  <a:lnTo>
                    <a:pt x="221" y="123"/>
                  </a:lnTo>
                  <a:lnTo>
                    <a:pt x="215" y="121"/>
                  </a:lnTo>
                  <a:lnTo>
                    <a:pt x="209" y="119"/>
                  </a:lnTo>
                  <a:lnTo>
                    <a:pt x="201" y="118"/>
                  </a:lnTo>
                  <a:lnTo>
                    <a:pt x="194" y="117"/>
                  </a:lnTo>
                  <a:lnTo>
                    <a:pt x="186" y="117"/>
                  </a:lnTo>
                  <a:lnTo>
                    <a:pt x="176" y="117"/>
                  </a:lnTo>
                  <a:lnTo>
                    <a:pt x="168" y="118"/>
                  </a:lnTo>
                  <a:lnTo>
                    <a:pt x="159" y="120"/>
                  </a:lnTo>
                  <a:lnTo>
                    <a:pt x="152" y="123"/>
                  </a:lnTo>
                  <a:lnTo>
                    <a:pt x="144" y="127"/>
                  </a:lnTo>
                  <a:lnTo>
                    <a:pt x="138" y="132"/>
                  </a:lnTo>
                  <a:lnTo>
                    <a:pt x="131" y="137"/>
                  </a:lnTo>
                  <a:lnTo>
                    <a:pt x="126" y="142"/>
                  </a:lnTo>
                  <a:lnTo>
                    <a:pt x="120" y="150"/>
                  </a:lnTo>
                  <a:lnTo>
                    <a:pt x="115" y="156"/>
                  </a:lnTo>
                  <a:lnTo>
                    <a:pt x="111" y="165"/>
                  </a:lnTo>
                  <a:lnTo>
                    <a:pt x="106" y="173"/>
                  </a:lnTo>
                  <a:lnTo>
                    <a:pt x="99" y="191"/>
                  </a:lnTo>
                  <a:lnTo>
                    <a:pt x="93" y="211"/>
                  </a:lnTo>
                  <a:lnTo>
                    <a:pt x="88" y="233"/>
                  </a:lnTo>
                  <a:lnTo>
                    <a:pt x="85" y="257"/>
                  </a:lnTo>
                  <a:lnTo>
                    <a:pt x="81" y="280"/>
                  </a:lnTo>
                  <a:lnTo>
                    <a:pt x="79" y="304"/>
                  </a:lnTo>
                  <a:lnTo>
                    <a:pt x="78" y="355"/>
                  </a:lnTo>
                  <a:lnTo>
                    <a:pt x="77" y="405"/>
                  </a:lnTo>
                  <a:lnTo>
                    <a:pt x="77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7" y="20"/>
                  </a:lnTo>
                  <a:lnTo>
                    <a:pt x="77" y="108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0" name="Freeform 16"/>
            <p:cNvSpPr>
              <a:spLocks noChangeAspect="1" noEditPoints="1"/>
            </p:cNvSpPr>
            <p:nvPr/>
          </p:nvSpPr>
          <p:spPr bwMode="black">
            <a:xfrm>
              <a:off x="2226" y="3764"/>
              <a:ext cx="74" cy="129"/>
            </a:xfrm>
            <a:custGeom>
              <a:avLst/>
              <a:gdLst>
                <a:gd name="T0" fmla="*/ 0 w 440"/>
                <a:gd name="T1" fmla="*/ 0 h 772"/>
                <a:gd name="T2" fmla="*/ 0 w 440"/>
                <a:gd name="T3" fmla="*/ 0 h 772"/>
                <a:gd name="T4" fmla="*/ 0 w 440"/>
                <a:gd name="T5" fmla="*/ 0 h 772"/>
                <a:gd name="T6" fmla="*/ 0 w 440"/>
                <a:gd name="T7" fmla="*/ 0 h 772"/>
                <a:gd name="T8" fmla="*/ 0 w 440"/>
                <a:gd name="T9" fmla="*/ 0 h 772"/>
                <a:gd name="T10" fmla="*/ 0 w 440"/>
                <a:gd name="T11" fmla="*/ 0 h 772"/>
                <a:gd name="T12" fmla="*/ 0 w 440"/>
                <a:gd name="T13" fmla="*/ 0 h 772"/>
                <a:gd name="T14" fmla="*/ 0 w 440"/>
                <a:gd name="T15" fmla="*/ 0 h 772"/>
                <a:gd name="T16" fmla="*/ 0 w 440"/>
                <a:gd name="T17" fmla="*/ 0 h 772"/>
                <a:gd name="T18" fmla="*/ 0 w 440"/>
                <a:gd name="T19" fmla="*/ 0 h 772"/>
                <a:gd name="T20" fmla="*/ 0 w 440"/>
                <a:gd name="T21" fmla="*/ 0 h 772"/>
                <a:gd name="T22" fmla="*/ 0 w 440"/>
                <a:gd name="T23" fmla="*/ 0 h 772"/>
                <a:gd name="T24" fmla="*/ 0 w 440"/>
                <a:gd name="T25" fmla="*/ 0 h 772"/>
                <a:gd name="T26" fmla="*/ 0 w 440"/>
                <a:gd name="T27" fmla="*/ 0 h 772"/>
                <a:gd name="T28" fmla="*/ 0 w 440"/>
                <a:gd name="T29" fmla="*/ 0 h 772"/>
                <a:gd name="T30" fmla="*/ 0 w 440"/>
                <a:gd name="T31" fmla="*/ 0 h 772"/>
                <a:gd name="T32" fmla="*/ 0 w 440"/>
                <a:gd name="T33" fmla="*/ 0 h 772"/>
                <a:gd name="T34" fmla="*/ 0 w 440"/>
                <a:gd name="T35" fmla="*/ 0 h 772"/>
                <a:gd name="T36" fmla="*/ 0 w 440"/>
                <a:gd name="T37" fmla="*/ 0 h 772"/>
                <a:gd name="T38" fmla="*/ 0 w 440"/>
                <a:gd name="T39" fmla="*/ 0 h 772"/>
                <a:gd name="T40" fmla="*/ 0 w 440"/>
                <a:gd name="T41" fmla="*/ 0 h 772"/>
                <a:gd name="T42" fmla="*/ 0 w 440"/>
                <a:gd name="T43" fmla="*/ 0 h 772"/>
                <a:gd name="T44" fmla="*/ 0 w 440"/>
                <a:gd name="T45" fmla="*/ 0 h 772"/>
                <a:gd name="T46" fmla="*/ 0 w 440"/>
                <a:gd name="T47" fmla="*/ 0 h 772"/>
                <a:gd name="T48" fmla="*/ 0 w 440"/>
                <a:gd name="T49" fmla="*/ 0 h 772"/>
                <a:gd name="T50" fmla="*/ 0 w 440"/>
                <a:gd name="T51" fmla="*/ 0 h 772"/>
                <a:gd name="T52" fmla="*/ 0 w 440"/>
                <a:gd name="T53" fmla="*/ 0 h 772"/>
                <a:gd name="T54" fmla="*/ 0 w 440"/>
                <a:gd name="T55" fmla="*/ 0 h 772"/>
                <a:gd name="T56" fmla="*/ 0 w 440"/>
                <a:gd name="T57" fmla="*/ 0 h 772"/>
                <a:gd name="T58" fmla="*/ 0 w 440"/>
                <a:gd name="T59" fmla="*/ 0 h 772"/>
                <a:gd name="T60" fmla="*/ 0 w 440"/>
                <a:gd name="T61" fmla="*/ 0 h 772"/>
                <a:gd name="T62" fmla="*/ 0 w 440"/>
                <a:gd name="T63" fmla="*/ 0 h 772"/>
                <a:gd name="T64" fmla="*/ 0 w 440"/>
                <a:gd name="T65" fmla="*/ 0 h 772"/>
                <a:gd name="T66" fmla="*/ 0 w 440"/>
                <a:gd name="T67" fmla="*/ 0 h 772"/>
                <a:gd name="T68" fmla="*/ 0 w 440"/>
                <a:gd name="T69" fmla="*/ 0 h 772"/>
                <a:gd name="T70" fmla="*/ 0 w 440"/>
                <a:gd name="T71" fmla="*/ 0 h 772"/>
                <a:gd name="T72" fmla="*/ 0 w 440"/>
                <a:gd name="T73" fmla="*/ 0 h 772"/>
                <a:gd name="T74" fmla="*/ 0 w 440"/>
                <a:gd name="T75" fmla="*/ 0 h 772"/>
                <a:gd name="T76" fmla="*/ 0 w 440"/>
                <a:gd name="T77" fmla="*/ 0 h 772"/>
                <a:gd name="T78" fmla="*/ 0 w 440"/>
                <a:gd name="T79" fmla="*/ 0 h 772"/>
                <a:gd name="T80" fmla="*/ 0 w 440"/>
                <a:gd name="T81" fmla="*/ 0 h 772"/>
                <a:gd name="T82" fmla="*/ 0 w 440"/>
                <a:gd name="T83" fmla="*/ 0 h 772"/>
                <a:gd name="T84" fmla="*/ 0 w 440"/>
                <a:gd name="T85" fmla="*/ 0 h 772"/>
                <a:gd name="T86" fmla="*/ 0 w 440"/>
                <a:gd name="T87" fmla="*/ 0 h 772"/>
                <a:gd name="T88" fmla="*/ 0 w 440"/>
                <a:gd name="T89" fmla="*/ 0 h 772"/>
                <a:gd name="T90" fmla="*/ 0 w 440"/>
                <a:gd name="T91" fmla="*/ 0 h 772"/>
                <a:gd name="T92" fmla="*/ 0 w 440"/>
                <a:gd name="T93" fmla="*/ 0 h 772"/>
                <a:gd name="T94" fmla="*/ 0 w 440"/>
                <a:gd name="T95" fmla="*/ 0 h 772"/>
                <a:gd name="T96" fmla="*/ 0 w 440"/>
                <a:gd name="T97" fmla="*/ 0 h 772"/>
                <a:gd name="T98" fmla="*/ 0 w 440"/>
                <a:gd name="T99" fmla="*/ 0 h 772"/>
                <a:gd name="T100" fmla="*/ 0 w 440"/>
                <a:gd name="T101" fmla="*/ 0 h 772"/>
                <a:gd name="T102" fmla="*/ 0 w 440"/>
                <a:gd name="T103" fmla="*/ 0 h 772"/>
                <a:gd name="T104" fmla="*/ 0 w 440"/>
                <a:gd name="T105" fmla="*/ 0 h 772"/>
                <a:gd name="T106" fmla="*/ 0 w 440"/>
                <a:gd name="T107" fmla="*/ 0 h 772"/>
                <a:gd name="T108" fmla="*/ 0 w 440"/>
                <a:gd name="T109" fmla="*/ 0 h 772"/>
                <a:gd name="T110" fmla="*/ 0 w 440"/>
                <a:gd name="T111" fmla="*/ 0 h 772"/>
                <a:gd name="T112" fmla="*/ 0 w 440"/>
                <a:gd name="T113" fmla="*/ 0 h 772"/>
                <a:gd name="T114" fmla="*/ 0 w 440"/>
                <a:gd name="T115" fmla="*/ 0 h 772"/>
                <a:gd name="T116" fmla="*/ 0 w 440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" h="772">
                  <a:moveTo>
                    <a:pt x="220" y="117"/>
                  </a:moveTo>
                  <a:lnTo>
                    <a:pt x="229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4" y="121"/>
                  </a:lnTo>
                  <a:lnTo>
                    <a:pt x="261" y="124"/>
                  </a:lnTo>
                  <a:lnTo>
                    <a:pt x="269" y="127"/>
                  </a:lnTo>
                  <a:lnTo>
                    <a:pt x="275" y="132"/>
                  </a:lnTo>
                  <a:lnTo>
                    <a:pt x="283" y="137"/>
                  </a:lnTo>
                  <a:lnTo>
                    <a:pt x="289" y="141"/>
                  </a:lnTo>
                  <a:lnTo>
                    <a:pt x="296" y="148"/>
                  </a:lnTo>
                  <a:lnTo>
                    <a:pt x="302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3" y="254"/>
                  </a:lnTo>
                  <a:lnTo>
                    <a:pt x="358" y="277"/>
                  </a:lnTo>
                  <a:lnTo>
                    <a:pt x="363" y="301"/>
                  </a:lnTo>
                  <a:lnTo>
                    <a:pt x="366" y="327"/>
                  </a:lnTo>
                  <a:lnTo>
                    <a:pt x="368" y="353"/>
                  </a:lnTo>
                  <a:lnTo>
                    <a:pt x="368" y="381"/>
                  </a:lnTo>
                  <a:lnTo>
                    <a:pt x="368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4" y="511"/>
                  </a:lnTo>
                  <a:lnTo>
                    <a:pt x="348" y="534"/>
                  </a:lnTo>
                  <a:lnTo>
                    <a:pt x="340" y="556"/>
                  </a:lnTo>
                  <a:lnTo>
                    <a:pt x="331" y="575"/>
                  </a:lnTo>
                  <a:lnTo>
                    <a:pt x="322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5" y="636"/>
                  </a:lnTo>
                  <a:lnTo>
                    <a:pt x="277" y="641"/>
                  </a:lnTo>
                  <a:lnTo>
                    <a:pt x="270" y="645"/>
                  </a:lnTo>
                  <a:lnTo>
                    <a:pt x="262" y="649"/>
                  </a:lnTo>
                  <a:lnTo>
                    <a:pt x="255" y="653"/>
                  </a:lnTo>
                  <a:lnTo>
                    <a:pt x="246" y="655"/>
                  </a:lnTo>
                  <a:lnTo>
                    <a:pt x="237" y="657"/>
                  </a:lnTo>
                  <a:lnTo>
                    <a:pt x="229" y="658"/>
                  </a:lnTo>
                  <a:lnTo>
                    <a:pt x="220" y="658"/>
                  </a:lnTo>
                  <a:lnTo>
                    <a:pt x="212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8" y="653"/>
                  </a:lnTo>
                  <a:lnTo>
                    <a:pt x="180" y="649"/>
                  </a:lnTo>
                  <a:lnTo>
                    <a:pt x="173" y="645"/>
                  </a:lnTo>
                  <a:lnTo>
                    <a:pt x="165" y="640"/>
                  </a:lnTo>
                  <a:lnTo>
                    <a:pt x="159" y="634"/>
                  </a:lnTo>
                  <a:lnTo>
                    <a:pt x="152" y="629"/>
                  </a:lnTo>
                  <a:lnTo>
                    <a:pt x="146" y="622"/>
                  </a:lnTo>
                  <a:lnTo>
                    <a:pt x="140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6" y="551"/>
                  </a:lnTo>
                  <a:lnTo>
                    <a:pt x="98" y="530"/>
                  </a:lnTo>
                  <a:lnTo>
                    <a:pt x="92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80" y="432"/>
                  </a:lnTo>
                  <a:lnTo>
                    <a:pt x="78" y="405"/>
                  </a:lnTo>
                  <a:lnTo>
                    <a:pt x="77" y="378"/>
                  </a:lnTo>
                  <a:lnTo>
                    <a:pt x="78" y="353"/>
                  </a:lnTo>
                  <a:lnTo>
                    <a:pt x="80" y="327"/>
                  </a:lnTo>
                  <a:lnTo>
                    <a:pt x="83" y="303"/>
                  </a:lnTo>
                  <a:lnTo>
                    <a:pt x="87" y="279"/>
                  </a:lnTo>
                  <a:lnTo>
                    <a:pt x="93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5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7" y="133"/>
                  </a:lnTo>
                  <a:lnTo>
                    <a:pt x="175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20" y="117"/>
                  </a:lnTo>
                  <a:close/>
                  <a:moveTo>
                    <a:pt x="440" y="20"/>
                  </a:moveTo>
                  <a:lnTo>
                    <a:pt x="363" y="20"/>
                  </a:lnTo>
                  <a:lnTo>
                    <a:pt x="363" y="124"/>
                  </a:lnTo>
                  <a:lnTo>
                    <a:pt x="356" y="110"/>
                  </a:lnTo>
                  <a:lnTo>
                    <a:pt x="349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4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6" y="33"/>
                  </a:lnTo>
                  <a:lnTo>
                    <a:pt x="286" y="25"/>
                  </a:lnTo>
                  <a:lnTo>
                    <a:pt x="276" y="18"/>
                  </a:lnTo>
                  <a:lnTo>
                    <a:pt x="265" y="13"/>
                  </a:lnTo>
                  <a:lnTo>
                    <a:pt x="255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3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5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5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9" y="79"/>
                  </a:lnTo>
                  <a:lnTo>
                    <a:pt x="71" y="91"/>
                  </a:lnTo>
                  <a:lnTo>
                    <a:pt x="64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4" y="143"/>
                  </a:lnTo>
                  <a:lnTo>
                    <a:pt x="38" y="159"/>
                  </a:lnTo>
                  <a:lnTo>
                    <a:pt x="32" y="174"/>
                  </a:lnTo>
                  <a:lnTo>
                    <a:pt x="23" y="206"/>
                  </a:lnTo>
                  <a:lnTo>
                    <a:pt x="15" y="239"/>
                  </a:lnTo>
                  <a:lnTo>
                    <a:pt x="9" y="275"/>
                  </a:lnTo>
                  <a:lnTo>
                    <a:pt x="4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9" y="498"/>
                  </a:lnTo>
                  <a:lnTo>
                    <a:pt x="15" y="533"/>
                  </a:lnTo>
                  <a:lnTo>
                    <a:pt x="24" y="566"/>
                  </a:lnTo>
                  <a:lnTo>
                    <a:pt x="33" y="599"/>
                  </a:lnTo>
                  <a:lnTo>
                    <a:pt x="39" y="614"/>
                  </a:lnTo>
                  <a:lnTo>
                    <a:pt x="44" y="628"/>
                  </a:lnTo>
                  <a:lnTo>
                    <a:pt x="51" y="642"/>
                  </a:lnTo>
                  <a:lnTo>
                    <a:pt x="57" y="656"/>
                  </a:lnTo>
                  <a:lnTo>
                    <a:pt x="65" y="669"/>
                  </a:lnTo>
                  <a:lnTo>
                    <a:pt x="71" y="682"/>
                  </a:lnTo>
                  <a:lnTo>
                    <a:pt x="80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5" y="724"/>
                  </a:lnTo>
                  <a:lnTo>
                    <a:pt x="113" y="732"/>
                  </a:lnTo>
                  <a:lnTo>
                    <a:pt x="123" y="741"/>
                  </a:lnTo>
                  <a:lnTo>
                    <a:pt x="133" y="748"/>
                  </a:lnTo>
                  <a:lnTo>
                    <a:pt x="143" y="754"/>
                  </a:lnTo>
                  <a:lnTo>
                    <a:pt x="153" y="759"/>
                  </a:lnTo>
                  <a:lnTo>
                    <a:pt x="164" y="764"/>
                  </a:lnTo>
                  <a:lnTo>
                    <a:pt x="175" y="768"/>
                  </a:lnTo>
                  <a:lnTo>
                    <a:pt x="187" y="770"/>
                  </a:lnTo>
                  <a:lnTo>
                    <a:pt x="197" y="771"/>
                  </a:lnTo>
                  <a:lnTo>
                    <a:pt x="209" y="772"/>
                  </a:lnTo>
                  <a:lnTo>
                    <a:pt x="221" y="772"/>
                  </a:lnTo>
                  <a:lnTo>
                    <a:pt x="233" y="770"/>
                  </a:lnTo>
                  <a:lnTo>
                    <a:pt x="244" y="768"/>
                  </a:lnTo>
                  <a:lnTo>
                    <a:pt x="255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6" y="750"/>
                  </a:lnTo>
                  <a:lnTo>
                    <a:pt x="296" y="742"/>
                  </a:lnTo>
                  <a:lnTo>
                    <a:pt x="304" y="735"/>
                  </a:lnTo>
                  <a:lnTo>
                    <a:pt x="314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40" y="693"/>
                  </a:lnTo>
                  <a:lnTo>
                    <a:pt x="348" y="680"/>
                  </a:lnTo>
                  <a:lnTo>
                    <a:pt x="355" y="666"/>
                  </a:lnTo>
                  <a:lnTo>
                    <a:pt x="363" y="651"/>
                  </a:lnTo>
                  <a:lnTo>
                    <a:pt x="363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1" name="Rectangle 17"/>
            <p:cNvSpPr>
              <a:spLocks noChangeAspect="1" noChangeArrowheads="1"/>
            </p:cNvSpPr>
            <p:nvPr/>
          </p:nvSpPr>
          <p:spPr bwMode="black">
            <a:xfrm>
              <a:off x="2322" y="3675"/>
              <a:ext cx="13" cy="216"/>
            </a:xfrm>
            <a:prstGeom prst="rect">
              <a:avLst/>
            </a:pr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1052" name="Freeform 18"/>
            <p:cNvSpPr>
              <a:spLocks noChangeAspect="1"/>
            </p:cNvSpPr>
            <p:nvPr/>
          </p:nvSpPr>
          <p:spPr bwMode="black">
            <a:xfrm>
              <a:off x="2406" y="3693"/>
              <a:ext cx="46" cy="197"/>
            </a:xfrm>
            <a:custGeom>
              <a:avLst/>
              <a:gdLst>
                <a:gd name="T0" fmla="*/ 0 w 276"/>
                <a:gd name="T1" fmla="*/ 0 h 1178"/>
                <a:gd name="T2" fmla="*/ 0 w 276"/>
                <a:gd name="T3" fmla="*/ 0 h 1178"/>
                <a:gd name="T4" fmla="*/ 0 w 276"/>
                <a:gd name="T5" fmla="*/ 0 h 1178"/>
                <a:gd name="T6" fmla="*/ 0 w 276"/>
                <a:gd name="T7" fmla="*/ 0 h 1178"/>
                <a:gd name="T8" fmla="*/ 0 w 276"/>
                <a:gd name="T9" fmla="*/ 0 h 1178"/>
                <a:gd name="T10" fmla="*/ 0 w 276"/>
                <a:gd name="T11" fmla="*/ 0 h 1178"/>
                <a:gd name="T12" fmla="*/ 0 w 276"/>
                <a:gd name="T13" fmla="*/ 0 h 11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6" h="1178">
                  <a:moveTo>
                    <a:pt x="80" y="1056"/>
                  </a:moveTo>
                  <a:lnTo>
                    <a:pt x="276" y="1056"/>
                  </a:lnTo>
                  <a:lnTo>
                    <a:pt x="276" y="1178"/>
                  </a:lnTo>
                  <a:lnTo>
                    <a:pt x="0" y="1178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1056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3" name="Freeform 19"/>
            <p:cNvSpPr>
              <a:spLocks noChangeAspect="1" noEditPoints="1"/>
            </p:cNvSpPr>
            <p:nvPr/>
          </p:nvSpPr>
          <p:spPr bwMode="black">
            <a:xfrm>
              <a:off x="2458" y="3764"/>
              <a:ext cx="74" cy="129"/>
            </a:xfrm>
            <a:custGeom>
              <a:avLst/>
              <a:gdLst>
                <a:gd name="T0" fmla="*/ 0 w 439"/>
                <a:gd name="T1" fmla="*/ 0 h 772"/>
                <a:gd name="T2" fmla="*/ 0 w 439"/>
                <a:gd name="T3" fmla="*/ 0 h 772"/>
                <a:gd name="T4" fmla="*/ 0 w 439"/>
                <a:gd name="T5" fmla="*/ 0 h 772"/>
                <a:gd name="T6" fmla="*/ 0 w 439"/>
                <a:gd name="T7" fmla="*/ 0 h 772"/>
                <a:gd name="T8" fmla="*/ 0 w 439"/>
                <a:gd name="T9" fmla="*/ 0 h 772"/>
                <a:gd name="T10" fmla="*/ 0 w 439"/>
                <a:gd name="T11" fmla="*/ 0 h 772"/>
                <a:gd name="T12" fmla="*/ 0 w 439"/>
                <a:gd name="T13" fmla="*/ 0 h 772"/>
                <a:gd name="T14" fmla="*/ 0 w 439"/>
                <a:gd name="T15" fmla="*/ 0 h 772"/>
                <a:gd name="T16" fmla="*/ 0 w 439"/>
                <a:gd name="T17" fmla="*/ 0 h 772"/>
                <a:gd name="T18" fmla="*/ 0 w 439"/>
                <a:gd name="T19" fmla="*/ 0 h 772"/>
                <a:gd name="T20" fmla="*/ 0 w 439"/>
                <a:gd name="T21" fmla="*/ 0 h 772"/>
                <a:gd name="T22" fmla="*/ 0 w 439"/>
                <a:gd name="T23" fmla="*/ 0 h 772"/>
                <a:gd name="T24" fmla="*/ 0 w 439"/>
                <a:gd name="T25" fmla="*/ 0 h 772"/>
                <a:gd name="T26" fmla="*/ 0 w 439"/>
                <a:gd name="T27" fmla="*/ 0 h 772"/>
                <a:gd name="T28" fmla="*/ 0 w 439"/>
                <a:gd name="T29" fmla="*/ 0 h 772"/>
                <a:gd name="T30" fmla="*/ 0 w 439"/>
                <a:gd name="T31" fmla="*/ 0 h 772"/>
                <a:gd name="T32" fmla="*/ 0 w 439"/>
                <a:gd name="T33" fmla="*/ 0 h 772"/>
                <a:gd name="T34" fmla="*/ 0 w 439"/>
                <a:gd name="T35" fmla="*/ 0 h 772"/>
                <a:gd name="T36" fmla="*/ 0 w 439"/>
                <a:gd name="T37" fmla="*/ 0 h 772"/>
                <a:gd name="T38" fmla="*/ 0 w 439"/>
                <a:gd name="T39" fmla="*/ 0 h 772"/>
                <a:gd name="T40" fmla="*/ 0 w 439"/>
                <a:gd name="T41" fmla="*/ 0 h 772"/>
                <a:gd name="T42" fmla="*/ 0 w 439"/>
                <a:gd name="T43" fmla="*/ 0 h 772"/>
                <a:gd name="T44" fmla="*/ 0 w 439"/>
                <a:gd name="T45" fmla="*/ 0 h 772"/>
                <a:gd name="T46" fmla="*/ 0 w 439"/>
                <a:gd name="T47" fmla="*/ 0 h 772"/>
                <a:gd name="T48" fmla="*/ 0 w 439"/>
                <a:gd name="T49" fmla="*/ 0 h 772"/>
                <a:gd name="T50" fmla="*/ 0 w 439"/>
                <a:gd name="T51" fmla="*/ 0 h 772"/>
                <a:gd name="T52" fmla="*/ 0 w 439"/>
                <a:gd name="T53" fmla="*/ 0 h 772"/>
                <a:gd name="T54" fmla="*/ 0 w 439"/>
                <a:gd name="T55" fmla="*/ 0 h 772"/>
                <a:gd name="T56" fmla="*/ 0 w 439"/>
                <a:gd name="T57" fmla="*/ 0 h 772"/>
                <a:gd name="T58" fmla="*/ 0 w 439"/>
                <a:gd name="T59" fmla="*/ 0 h 772"/>
                <a:gd name="T60" fmla="*/ 0 w 439"/>
                <a:gd name="T61" fmla="*/ 0 h 772"/>
                <a:gd name="T62" fmla="*/ 0 w 439"/>
                <a:gd name="T63" fmla="*/ 0 h 772"/>
                <a:gd name="T64" fmla="*/ 0 w 439"/>
                <a:gd name="T65" fmla="*/ 0 h 772"/>
                <a:gd name="T66" fmla="*/ 0 w 439"/>
                <a:gd name="T67" fmla="*/ 0 h 772"/>
                <a:gd name="T68" fmla="*/ 0 w 439"/>
                <a:gd name="T69" fmla="*/ 0 h 772"/>
                <a:gd name="T70" fmla="*/ 0 w 439"/>
                <a:gd name="T71" fmla="*/ 0 h 772"/>
                <a:gd name="T72" fmla="*/ 0 w 439"/>
                <a:gd name="T73" fmla="*/ 0 h 772"/>
                <a:gd name="T74" fmla="*/ 0 w 439"/>
                <a:gd name="T75" fmla="*/ 0 h 772"/>
                <a:gd name="T76" fmla="*/ 0 w 439"/>
                <a:gd name="T77" fmla="*/ 0 h 772"/>
                <a:gd name="T78" fmla="*/ 0 w 439"/>
                <a:gd name="T79" fmla="*/ 0 h 772"/>
                <a:gd name="T80" fmla="*/ 0 w 439"/>
                <a:gd name="T81" fmla="*/ 0 h 772"/>
                <a:gd name="T82" fmla="*/ 0 w 439"/>
                <a:gd name="T83" fmla="*/ 0 h 772"/>
                <a:gd name="T84" fmla="*/ 0 w 439"/>
                <a:gd name="T85" fmla="*/ 0 h 772"/>
                <a:gd name="T86" fmla="*/ 0 w 439"/>
                <a:gd name="T87" fmla="*/ 0 h 772"/>
                <a:gd name="T88" fmla="*/ 0 w 439"/>
                <a:gd name="T89" fmla="*/ 0 h 772"/>
                <a:gd name="T90" fmla="*/ 0 w 439"/>
                <a:gd name="T91" fmla="*/ 0 h 772"/>
                <a:gd name="T92" fmla="*/ 0 w 439"/>
                <a:gd name="T93" fmla="*/ 0 h 772"/>
                <a:gd name="T94" fmla="*/ 0 w 439"/>
                <a:gd name="T95" fmla="*/ 0 h 772"/>
                <a:gd name="T96" fmla="*/ 0 w 439"/>
                <a:gd name="T97" fmla="*/ 0 h 772"/>
                <a:gd name="T98" fmla="*/ 0 w 439"/>
                <a:gd name="T99" fmla="*/ 0 h 772"/>
                <a:gd name="T100" fmla="*/ 0 w 439"/>
                <a:gd name="T101" fmla="*/ 0 h 772"/>
                <a:gd name="T102" fmla="*/ 0 w 439"/>
                <a:gd name="T103" fmla="*/ 0 h 772"/>
                <a:gd name="T104" fmla="*/ 0 w 439"/>
                <a:gd name="T105" fmla="*/ 0 h 772"/>
                <a:gd name="T106" fmla="*/ 0 w 439"/>
                <a:gd name="T107" fmla="*/ 0 h 772"/>
                <a:gd name="T108" fmla="*/ 0 w 439"/>
                <a:gd name="T109" fmla="*/ 0 h 772"/>
                <a:gd name="T110" fmla="*/ 0 w 439"/>
                <a:gd name="T111" fmla="*/ 0 h 772"/>
                <a:gd name="T112" fmla="*/ 0 w 439"/>
                <a:gd name="T113" fmla="*/ 0 h 772"/>
                <a:gd name="T114" fmla="*/ 0 w 439"/>
                <a:gd name="T115" fmla="*/ 0 h 772"/>
                <a:gd name="T116" fmla="*/ 0 w 439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39" h="772">
                  <a:moveTo>
                    <a:pt x="220" y="117"/>
                  </a:moveTo>
                  <a:lnTo>
                    <a:pt x="229" y="117"/>
                  </a:lnTo>
                  <a:lnTo>
                    <a:pt x="236" y="118"/>
                  </a:lnTo>
                  <a:lnTo>
                    <a:pt x="245" y="119"/>
                  </a:lnTo>
                  <a:lnTo>
                    <a:pt x="252" y="121"/>
                  </a:lnTo>
                  <a:lnTo>
                    <a:pt x="260" y="124"/>
                  </a:lnTo>
                  <a:lnTo>
                    <a:pt x="267" y="127"/>
                  </a:lnTo>
                  <a:lnTo>
                    <a:pt x="275" y="132"/>
                  </a:lnTo>
                  <a:lnTo>
                    <a:pt x="281" y="137"/>
                  </a:lnTo>
                  <a:lnTo>
                    <a:pt x="289" y="141"/>
                  </a:lnTo>
                  <a:lnTo>
                    <a:pt x="296" y="148"/>
                  </a:lnTo>
                  <a:lnTo>
                    <a:pt x="301" y="154"/>
                  </a:lnTo>
                  <a:lnTo>
                    <a:pt x="307" y="161"/>
                  </a:lnTo>
                  <a:lnTo>
                    <a:pt x="318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5" y="232"/>
                  </a:lnTo>
                  <a:lnTo>
                    <a:pt x="353" y="254"/>
                  </a:lnTo>
                  <a:lnTo>
                    <a:pt x="358" y="277"/>
                  </a:lnTo>
                  <a:lnTo>
                    <a:pt x="362" y="301"/>
                  </a:lnTo>
                  <a:lnTo>
                    <a:pt x="366" y="327"/>
                  </a:lnTo>
                  <a:lnTo>
                    <a:pt x="368" y="353"/>
                  </a:lnTo>
                  <a:lnTo>
                    <a:pt x="368" y="381"/>
                  </a:lnTo>
                  <a:lnTo>
                    <a:pt x="368" y="408"/>
                  </a:lnTo>
                  <a:lnTo>
                    <a:pt x="366" y="435"/>
                  </a:lnTo>
                  <a:lnTo>
                    <a:pt x="362" y="462"/>
                  </a:lnTo>
                  <a:lnTo>
                    <a:pt x="358" y="487"/>
                  </a:lnTo>
                  <a:lnTo>
                    <a:pt x="354" y="511"/>
                  </a:lnTo>
                  <a:lnTo>
                    <a:pt x="347" y="534"/>
                  </a:lnTo>
                  <a:lnTo>
                    <a:pt x="340" y="556"/>
                  </a:lnTo>
                  <a:lnTo>
                    <a:pt x="330" y="575"/>
                  </a:lnTo>
                  <a:lnTo>
                    <a:pt x="320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4" y="636"/>
                  </a:lnTo>
                  <a:lnTo>
                    <a:pt x="277" y="641"/>
                  </a:lnTo>
                  <a:lnTo>
                    <a:pt x="270" y="645"/>
                  </a:lnTo>
                  <a:lnTo>
                    <a:pt x="262" y="649"/>
                  </a:lnTo>
                  <a:lnTo>
                    <a:pt x="254" y="653"/>
                  </a:lnTo>
                  <a:lnTo>
                    <a:pt x="246" y="655"/>
                  </a:lnTo>
                  <a:lnTo>
                    <a:pt x="237" y="657"/>
                  </a:lnTo>
                  <a:lnTo>
                    <a:pt x="229" y="658"/>
                  </a:lnTo>
                  <a:lnTo>
                    <a:pt x="220" y="658"/>
                  </a:lnTo>
                  <a:lnTo>
                    <a:pt x="211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6" y="653"/>
                  </a:lnTo>
                  <a:lnTo>
                    <a:pt x="179" y="649"/>
                  </a:lnTo>
                  <a:lnTo>
                    <a:pt x="172" y="645"/>
                  </a:lnTo>
                  <a:lnTo>
                    <a:pt x="165" y="640"/>
                  </a:lnTo>
                  <a:lnTo>
                    <a:pt x="158" y="634"/>
                  </a:lnTo>
                  <a:lnTo>
                    <a:pt x="152" y="629"/>
                  </a:lnTo>
                  <a:lnTo>
                    <a:pt x="145" y="622"/>
                  </a:lnTo>
                  <a:lnTo>
                    <a:pt x="139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4" y="551"/>
                  </a:lnTo>
                  <a:lnTo>
                    <a:pt x="97" y="530"/>
                  </a:lnTo>
                  <a:lnTo>
                    <a:pt x="91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6" y="378"/>
                  </a:lnTo>
                  <a:lnTo>
                    <a:pt x="77" y="353"/>
                  </a:lnTo>
                  <a:lnTo>
                    <a:pt x="80" y="327"/>
                  </a:lnTo>
                  <a:lnTo>
                    <a:pt x="82" y="303"/>
                  </a:lnTo>
                  <a:lnTo>
                    <a:pt x="86" y="279"/>
                  </a:lnTo>
                  <a:lnTo>
                    <a:pt x="93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5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7" y="133"/>
                  </a:lnTo>
                  <a:lnTo>
                    <a:pt x="174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1" y="117"/>
                  </a:lnTo>
                  <a:lnTo>
                    <a:pt x="220" y="117"/>
                  </a:lnTo>
                  <a:close/>
                  <a:moveTo>
                    <a:pt x="439" y="20"/>
                  </a:moveTo>
                  <a:lnTo>
                    <a:pt x="366" y="20"/>
                  </a:lnTo>
                  <a:lnTo>
                    <a:pt x="366" y="124"/>
                  </a:lnTo>
                  <a:lnTo>
                    <a:pt x="362" y="124"/>
                  </a:lnTo>
                  <a:lnTo>
                    <a:pt x="356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4" y="61"/>
                  </a:lnTo>
                  <a:lnTo>
                    <a:pt x="315" y="51"/>
                  </a:lnTo>
                  <a:lnTo>
                    <a:pt x="305" y="41"/>
                  </a:lnTo>
                  <a:lnTo>
                    <a:pt x="297" y="33"/>
                  </a:lnTo>
                  <a:lnTo>
                    <a:pt x="287" y="25"/>
                  </a:lnTo>
                  <a:lnTo>
                    <a:pt x="276" y="18"/>
                  </a:lnTo>
                  <a:lnTo>
                    <a:pt x="266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5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2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3" y="47"/>
                  </a:lnTo>
                  <a:lnTo>
                    <a:pt x="95" y="57"/>
                  </a:lnTo>
                  <a:lnTo>
                    <a:pt x="86" y="68"/>
                  </a:lnTo>
                  <a:lnTo>
                    <a:pt x="79" y="79"/>
                  </a:lnTo>
                  <a:lnTo>
                    <a:pt x="71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49" y="129"/>
                  </a:lnTo>
                  <a:lnTo>
                    <a:pt x="43" y="143"/>
                  </a:lnTo>
                  <a:lnTo>
                    <a:pt x="37" y="159"/>
                  </a:lnTo>
                  <a:lnTo>
                    <a:pt x="32" y="174"/>
                  </a:lnTo>
                  <a:lnTo>
                    <a:pt x="22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8" y="498"/>
                  </a:lnTo>
                  <a:lnTo>
                    <a:pt x="15" y="533"/>
                  </a:lnTo>
                  <a:lnTo>
                    <a:pt x="22" y="566"/>
                  </a:lnTo>
                  <a:lnTo>
                    <a:pt x="32" y="599"/>
                  </a:lnTo>
                  <a:lnTo>
                    <a:pt x="37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7" y="656"/>
                  </a:lnTo>
                  <a:lnTo>
                    <a:pt x="63" y="669"/>
                  </a:lnTo>
                  <a:lnTo>
                    <a:pt x="71" y="682"/>
                  </a:lnTo>
                  <a:lnTo>
                    <a:pt x="79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4" y="724"/>
                  </a:lnTo>
                  <a:lnTo>
                    <a:pt x="113" y="732"/>
                  </a:lnTo>
                  <a:lnTo>
                    <a:pt x="123" y="741"/>
                  </a:lnTo>
                  <a:lnTo>
                    <a:pt x="132" y="748"/>
                  </a:lnTo>
                  <a:lnTo>
                    <a:pt x="142" y="754"/>
                  </a:lnTo>
                  <a:lnTo>
                    <a:pt x="153" y="759"/>
                  </a:lnTo>
                  <a:lnTo>
                    <a:pt x="164" y="764"/>
                  </a:lnTo>
                  <a:lnTo>
                    <a:pt x="175" y="768"/>
                  </a:lnTo>
                  <a:lnTo>
                    <a:pt x="185" y="770"/>
                  </a:lnTo>
                  <a:lnTo>
                    <a:pt x="197" y="771"/>
                  </a:lnTo>
                  <a:lnTo>
                    <a:pt x="209" y="772"/>
                  </a:lnTo>
                  <a:lnTo>
                    <a:pt x="221" y="772"/>
                  </a:lnTo>
                  <a:lnTo>
                    <a:pt x="232" y="770"/>
                  </a:lnTo>
                  <a:lnTo>
                    <a:pt x="244" y="768"/>
                  </a:lnTo>
                  <a:lnTo>
                    <a:pt x="254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5" y="750"/>
                  </a:lnTo>
                  <a:lnTo>
                    <a:pt x="294" y="742"/>
                  </a:lnTo>
                  <a:lnTo>
                    <a:pt x="304" y="735"/>
                  </a:lnTo>
                  <a:lnTo>
                    <a:pt x="314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7" y="680"/>
                  </a:lnTo>
                  <a:lnTo>
                    <a:pt x="355" y="666"/>
                  </a:lnTo>
                  <a:lnTo>
                    <a:pt x="362" y="651"/>
                  </a:lnTo>
                  <a:lnTo>
                    <a:pt x="366" y="651"/>
                  </a:lnTo>
                  <a:lnTo>
                    <a:pt x="366" y="754"/>
                  </a:lnTo>
                  <a:lnTo>
                    <a:pt x="439" y="754"/>
                  </a:lnTo>
                  <a:lnTo>
                    <a:pt x="439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4" name="Freeform 20"/>
            <p:cNvSpPr>
              <a:spLocks noChangeAspect="1" noEditPoints="1"/>
            </p:cNvSpPr>
            <p:nvPr/>
          </p:nvSpPr>
          <p:spPr bwMode="black">
            <a:xfrm>
              <a:off x="2554" y="3675"/>
              <a:ext cx="74" cy="218"/>
            </a:xfrm>
            <a:custGeom>
              <a:avLst/>
              <a:gdLst>
                <a:gd name="T0" fmla="*/ 0 w 440"/>
                <a:gd name="T1" fmla="*/ 0 h 1307"/>
                <a:gd name="T2" fmla="*/ 0 w 440"/>
                <a:gd name="T3" fmla="*/ 0 h 1307"/>
                <a:gd name="T4" fmla="*/ 0 w 440"/>
                <a:gd name="T5" fmla="*/ 0 h 1307"/>
                <a:gd name="T6" fmla="*/ 0 w 440"/>
                <a:gd name="T7" fmla="*/ 0 h 1307"/>
                <a:gd name="T8" fmla="*/ 0 w 440"/>
                <a:gd name="T9" fmla="*/ 0 h 1307"/>
                <a:gd name="T10" fmla="*/ 0 w 440"/>
                <a:gd name="T11" fmla="*/ 0 h 1307"/>
                <a:gd name="T12" fmla="*/ 0 w 440"/>
                <a:gd name="T13" fmla="*/ 0 h 1307"/>
                <a:gd name="T14" fmla="*/ 0 w 440"/>
                <a:gd name="T15" fmla="*/ 0 h 1307"/>
                <a:gd name="T16" fmla="*/ 0 w 440"/>
                <a:gd name="T17" fmla="*/ 0 h 1307"/>
                <a:gd name="T18" fmla="*/ 0 w 440"/>
                <a:gd name="T19" fmla="*/ 0 h 1307"/>
                <a:gd name="T20" fmla="*/ 0 w 440"/>
                <a:gd name="T21" fmla="*/ 0 h 1307"/>
                <a:gd name="T22" fmla="*/ 0 w 440"/>
                <a:gd name="T23" fmla="*/ 0 h 1307"/>
                <a:gd name="T24" fmla="*/ 0 w 440"/>
                <a:gd name="T25" fmla="*/ 0 h 1307"/>
                <a:gd name="T26" fmla="*/ 0 w 440"/>
                <a:gd name="T27" fmla="*/ 0 h 1307"/>
                <a:gd name="T28" fmla="*/ 0 w 440"/>
                <a:gd name="T29" fmla="*/ 0 h 1307"/>
                <a:gd name="T30" fmla="*/ 0 w 440"/>
                <a:gd name="T31" fmla="*/ 0 h 1307"/>
                <a:gd name="T32" fmla="*/ 0 w 440"/>
                <a:gd name="T33" fmla="*/ 0 h 1307"/>
                <a:gd name="T34" fmla="*/ 0 w 440"/>
                <a:gd name="T35" fmla="*/ 0 h 1307"/>
                <a:gd name="T36" fmla="*/ 0 w 440"/>
                <a:gd name="T37" fmla="*/ 0 h 1307"/>
                <a:gd name="T38" fmla="*/ 0 w 440"/>
                <a:gd name="T39" fmla="*/ 0 h 1307"/>
                <a:gd name="T40" fmla="*/ 0 w 440"/>
                <a:gd name="T41" fmla="*/ 0 h 1307"/>
                <a:gd name="T42" fmla="*/ 0 w 440"/>
                <a:gd name="T43" fmla="*/ 0 h 1307"/>
                <a:gd name="T44" fmla="*/ 0 w 440"/>
                <a:gd name="T45" fmla="*/ 0 h 1307"/>
                <a:gd name="T46" fmla="*/ 0 w 440"/>
                <a:gd name="T47" fmla="*/ 0 h 1307"/>
                <a:gd name="T48" fmla="*/ 0 w 440"/>
                <a:gd name="T49" fmla="*/ 0 h 1307"/>
                <a:gd name="T50" fmla="*/ 0 w 440"/>
                <a:gd name="T51" fmla="*/ 0 h 1307"/>
                <a:gd name="T52" fmla="*/ 0 w 440"/>
                <a:gd name="T53" fmla="*/ 0 h 1307"/>
                <a:gd name="T54" fmla="*/ 0 w 440"/>
                <a:gd name="T55" fmla="*/ 0 h 1307"/>
                <a:gd name="T56" fmla="*/ 0 w 440"/>
                <a:gd name="T57" fmla="*/ 0 h 1307"/>
                <a:gd name="T58" fmla="*/ 0 w 440"/>
                <a:gd name="T59" fmla="*/ 0 h 1307"/>
                <a:gd name="T60" fmla="*/ 0 w 440"/>
                <a:gd name="T61" fmla="*/ 0 h 1307"/>
                <a:gd name="T62" fmla="*/ 0 w 440"/>
                <a:gd name="T63" fmla="*/ 0 h 1307"/>
                <a:gd name="T64" fmla="*/ 0 w 440"/>
                <a:gd name="T65" fmla="*/ 0 h 1307"/>
                <a:gd name="T66" fmla="*/ 0 w 440"/>
                <a:gd name="T67" fmla="*/ 0 h 1307"/>
                <a:gd name="T68" fmla="*/ 0 w 440"/>
                <a:gd name="T69" fmla="*/ 0 h 1307"/>
                <a:gd name="T70" fmla="*/ 0 w 440"/>
                <a:gd name="T71" fmla="*/ 0 h 1307"/>
                <a:gd name="T72" fmla="*/ 0 w 440"/>
                <a:gd name="T73" fmla="*/ 0 h 1307"/>
                <a:gd name="T74" fmla="*/ 0 w 440"/>
                <a:gd name="T75" fmla="*/ 0 h 1307"/>
                <a:gd name="T76" fmla="*/ 0 w 440"/>
                <a:gd name="T77" fmla="*/ 0 h 1307"/>
                <a:gd name="T78" fmla="*/ 0 w 440"/>
                <a:gd name="T79" fmla="*/ 0 h 1307"/>
                <a:gd name="T80" fmla="*/ 0 w 440"/>
                <a:gd name="T81" fmla="*/ 0 h 1307"/>
                <a:gd name="T82" fmla="*/ 0 w 440"/>
                <a:gd name="T83" fmla="*/ 0 h 1307"/>
                <a:gd name="T84" fmla="*/ 0 w 440"/>
                <a:gd name="T85" fmla="*/ 0 h 1307"/>
                <a:gd name="T86" fmla="*/ 0 w 440"/>
                <a:gd name="T87" fmla="*/ 0 h 1307"/>
                <a:gd name="T88" fmla="*/ 0 w 440"/>
                <a:gd name="T89" fmla="*/ 0 h 1307"/>
                <a:gd name="T90" fmla="*/ 0 w 440"/>
                <a:gd name="T91" fmla="*/ 0 h 1307"/>
                <a:gd name="T92" fmla="*/ 0 w 440"/>
                <a:gd name="T93" fmla="*/ 0 h 1307"/>
                <a:gd name="T94" fmla="*/ 0 w 440"/>
                <a:gd name="T95" fmla="*/ 0 h 1307"/>
                <a:gd name="T96" fmla="*/ 0 w 440"/>
                <a:gd name="T97" fmla="*/ 0 h 1307"/>
                <a:gd name="T98" fmla="*/ 0 w 440"/>
                <a:gd name="T99" fmla="*/ 0 h 1307"/>
                <a:gd name="T100" fmla="*/ 0 w 440"/>
                <a:gd name="T101" fmla="*/ 0 h 1307"/>
                <a:gd name="T102" fmla="*/ 0 w 440"/>
                <a:gd name="T103" fmla="*/ 0 h 1307"/>
                <a:gd name="T104" fmla="*/ 0 w 440"/>
                <a:gd name="T105" fmla="*/ 0 h 1307"/>
                <a:gd name="T106" fmla="*/ 0 w 440"/>
                <a:gd name="T107" fmla="*/ 0 h 1307"/>
                <a:gd name="T108" fmla="*/ 0 w 440"/>
                <a:gd name="T109" fmla="*/ 0 h 1307"/>
                <a:gd name="T110" fmla="*/ 0 w 440"/>
                <a:gd name="T111" fmla="*/ 0 h 1307"/>
                <a:gd name="T112" fmla="*/ 0 w 440"/>
                <a:gd name="T113" fmla="*/ 0 h 1307"/>
                <a:gd name="T114" fmla="*/ 0 w 440"/>
                <a:gd name="T115" fmla="*/ 0 h 1307"/>
                <a:gd name="T116" fmla="*/ 0 w 440"/>
                <a:gd name="T117" fmla="*/ 0 h 130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" h="1307">
                  <a:moveTo>
                    <a:pt x="214" y="652"/>
                  </a:moveTo>
                  <a:lnTo>
                    <a:pt x="223" y="652"/>
                  </a:lnTo>
                  <a:lnTo>
                    <a:pt x="231" y="653"/>
                  </a:lnTo>
                  <a:lnTo>
                    <a:pt x="240" y="654"/>
                  </a:lnTo>
                  <a:lnTo>
                    <a:pt x="247" y="656"/>
                  </a:lnTo>
                  <a:lnTo>
                    <a:pt x="255" y="659"/>
                  </a:lnTo>
                  <a:lnTo>
                    <a:pt x="262" y="662"/>
                  </a:lnTo>
                  <a:lnTo>
                    <a:pt x="270" y="667"/>
                  </a:lnTo>
                  <a:lnTo>
                    <a:pt x="277" y="672"/>
                  </a:lnTo>
                  <a:lnTo>
                    <a:pt x="283" y="676"/>
                  </a:lnTo>
                  <a:lnTo>
                    <a:pt x="289" y="683"/>
                  </a:lnTo>
                  <a:lnTo>
                    <a:pt x="296" y="689"/>
                  </a:lnTo>
                  <a:lnTo>
                    <a:pt x="301" y="696"/>
                  </a:lnTo>
                  <a:lnTo>
                    <a:pt x="313" y="711"/>
                  </a:lnTo>
                  <a:lnTo>
                    <a:pt x="323" y="728"/>
                  </a:lnTo>
                  <a:lnTo>
                    <a:pt x="333" y="746"/>
                  </a:lnTo>
                  <a:lnTo>
                    <a:pt x="340" y="767"/>
                  </a:lnTo>
                  <a:lnTo>
                    <a:pt x="347" y="789"/>
                  </a:lnTo>
                  <a:lnTo>
                    <a:pt x="352" y="812"/>
                  </a:lnTo>
                  <a:lnTo>
                    <a:pt x="356" y="836"/>
                  </a:lnTo>
                  <a:lnTo>
                    <a:pt x="360" y="862"/>
                  </a:lnTo>
                  <a:lnTo>
                    <a:pt x="362" y="888"/>
                  </a:lnTo>
                  <a:lnTo>
                    <a:pt x="363" y="916"/>
                  </a:lnTo>
                  <a:lnTo>
                    <a:pt x="362" y="943"/>
                  </a:lnTo>
                  <a:lnTo>
                    <a:pt x="361" y="970"/>
                  </a:lnTo>
                  <a:lnTo>
                    <a:pt x="357" y="997"/>
                  </a:lnTo>
                  <a:lnTo>
                    <a:pt x="353" y="1022"/>
                  </a:lnTo>
                  <a:lnTo>
                    <a:pt x="348" y="1046"/>
                  </a:lnTo>
                  <a:lnTo>
                    <a:pt x="341" y="1069"/>
                  </a:lnTo>
                  <a:lnTo>
                    <a:pt x="334" y="1091"/>
                  </a:lnTo>
                  <a:lnTo>
                    <a:pt x="325" y="1110"/>
                  </a:lnTo>
                  <a:lnTo>
                    <a:pt x="315" y="1128"/>
                  </a:lnTo>
                  <a:lnTo>
                    <a:pt x="305" y="1145"/>
                  </a:lnTo>
                  <a:lnTo>
                    <a:pt x="298" y="1152"/>
                  </a:lnTo>
                  <a:lnTo>
                    <a:pt x="292" y="1159"/>
                  </a:lnTo>
                  <a:lnTo>
                    <a:pt x="285" y="1165"/>
                  </a:lnTo>
                  <a:lnTo>
                    <a:pt x="279" y="1171"/>
                  </a:lnTo>
                  <a:lnTo>
                    <a:pt x="271" y="1176"/>
                  </a:lnTo>
                  <a:lnTo>
                    <a:pt x="265" y="1180"/>
                  </a:lnTo>
                  <a:lnTo>
                    <a:pt x="257" y="1184"/>
                  </a:lnTo>
                  <a:lnTo>
                    <a:pt x="248" y="1188"/>
                  </a:lnTo>
                  <a:lnTo>
                    <a:pt x="241" y="1190"/>
                  </a:lnTo>
                  <a:lnTo>
                    <a:pt x="232" y="1192"/>
                  </a:lnTo>
                  <a:lnTo>
                    <a:pt x="224" y="1193"/>
                  </a:lnTo>
                  <a:lnTo>
                    <a:pt x="214" y="1193"/>
                  </a:lnTo>
                  <a:lnTo>
                    <a:pt x="205" y="1193"/>
                  </a:lnTo>
                  <a:lnTo>
                    <a:pt x="198" y="1192"/>
                  </a:lnTo>
                  <a:lnTo>
                    <a:pt x="189" y="1190"/>
                  </a:lnTo>
                  <a:lnTo>
                    <a:pt x="182" y="1188"/>
                  </a:lnTo>
                  <a:lnTo>
                    <a:pt x="174" y="1184"/>
                  </a:lnTo>
                  <a:lnTo>
                    <a:pt x="166" y="1180"/>
                  </a:lnTo>
                  <a:lnTo>
                    <a:pt x="160" y="1175"/>
                  </a:lnTo>
                  <a:lnTo>
                    <a:pt x="152" y="1169"/>
                  </a:lnTo>
                  <a:lnTo>
                    <a:pt x="146" y="1164"/>
                  </a:lnTo>
                  <a:lnTo>
                    <a:pt x="139" y="1157"/>
                  </a:lnTo>
                  <a:lnTo>
                    <a:pt x="134" y="1150"/>
                  </a:lnTo>
                  <a:lnTo>
                    <a:pt x="129" y="1142"/>
                  </a:lnTo>
                  <a:lnTo>
                    <a:pt x="118" y="1125"/>
                  </a:lnTo>
                  <a:lnTo>
                    <a:pt x="108" y="1107"/>
                  </a:lnTo>
                  <a:lnTo>
                    <a:pt x="99" y="1086"/>
                  </a:lnTo>
                  <a:lnTo>
                    <a:pt x="92" y="1065"/>
                  </a:lnTo>
                  <a:lnTo>
                    <a:pt x="85" y="1041"/>
                  </a:lnTo>
                  <a:lnTo>
                    <a:pt x="80" y="1017"/>
                  </a:lnTo>
                  <a:lnTo>
                    <a:pt x="77" y="992"/>
                  </a:lnTo>
                  <a:lnTo>
                    <a:pt x="74" y="967"/>
                  </a:lnTo>
                  <a:lnTo>
                    <a:pt x="71" y="940"/>
                  </a:lnTo>
                  <a:lnTo>
                    <a:pt x="71" y="913"/>
                  </a:lnTo>
                  <a:lnTo>
                    <a:pt x="71" y="888"/>
                  </a:lnTo>
                  <a:lnTo>
                    <a:pt x="74" y="862"/>
                  </a:lnTo>
                  <a:lnTo>
                    <a:pt x="77" y="838"/>
                  </a:lnTo>
                  <a:lnTo>
                    <a:pt x="81" y="814"/>
                  </a:lnTo>
                  <a:lnTo>
                    <a:pt x="87" y="792"/>
                  </a:lnTo>
                  <a:lnTo>
                    <a:pt x="93" y="769"/>
                  </a:lnTo>
                  <a:lnTo>
                    <a:pt x="102" y="750"/>
                  </a:lnTo>
                  <a:lnTo>
                    <a:pt x="110" y="730"/>
                  </a:lnTo>
                  <a:lnTo>
                    <a:pt x="120" y="713"/>
                  </a:lnTo>
                  <a:lnTo>
                    <a:pt x="131" y="698"/>
                  </a:lnTo>
                  <a:lnTo>
                    <a:pt x="143" y="684"/>
                  </a:lnTo>
                  <a:lnTo>
                    <a:pt x="155" y="673"/>
                  </a:lnTo>
                  <a:lnTo>
                    <a:pt x="162" y="668"/>
                  </a:lnTo>
                  <a:lnTo>
                    <a:pt x="169" y="663"/>
                  </a:lnTo>
                  <a:lnTo>
                    <a:pt x="176" y="660"/>
                  </a:lnTo>
                  <a:lnTo>
                    <a:pt x="183" y="657"/>
                  </a:lnTo>
                  <a:lnTo>
                    <a:pt x="190" y="654"/>
                  </a:lnTo>
                  <a:lnTo>
                    <a:pt x="198" y="653"/>
                  </a:lnTo>
                  <a:lnTo>
                    <a:pt x="206" y="652"/>
                  </a:lnTo>
                  <a:lnTo>
                    <a:pt x="214" y="652"/>
                  </a:lnTo>
                  <a:close/>
                  <a:moveTo>
                    <a:pt x="0" y="1289"/>
                  </a:moveTo>
                  <a:lnTo>
                    <a:pt x="74" y="1289"/>
                  </a:lnTo>
                  <a:lnTo>
                    <a:pt x="74" y="1186"/>
                  </a:lnTo>
                  <a:lnTo>
                    <a:pt x="77" y="1186"/>
                  </a:lnTo>
                  <a:lnTo>
                    <a:pt x="83" y="1201"/>
                  </a:lnTo>
                  <a:lnTo>
                    <a:pt x="91" y="1215"/>
                  </a:lnTo>
                  <a:lnTo>
                    <a:pt x="98" y="1228"/>
                  </a:lnTo>
                  <a:lnTo>
                    <a:pt x="106" y="1239"/>
                  </a:lnTo>
                  <a:lnTo>
                    <a:pt x="115" y="1250"/>
                  </a:lnTo>
                  <a:lnTo>
                    <a:pt x="123" y="1260"/>
                  </a:lnTo>
                  <a:lnTo>
                    <a:pt x="133" y="1270"/>
                  </a:lnTo>
                  <a:lnTo>
                    <a:pt x="142" y="1277"/>
                  </a:lnTo>
                  <a:lnTo>
                    <a:pt x="152" y="1285"/>
                  </a:lnTo>
                  <a:lnTo>
                    <a:pt x="162" y="1290"/>
                  </a:lnTo>
                  <a:lnTo>
                    <a:pt x="173" y="1296"/>
                  </a:lnTo>
                  <a:lnTo>
                    <a:pt x="183" y="1300"/>
                  </a:lnTo>
                  <a:lnTo>
                    <a:pt x="193" y="1303"/>
                  </a:lnTo>
                  <a:lnTo>
                    <a:pt x="205" y="1305"/>
                  </a:lnTo>
                  <a:lnTo>
                    <a:pt x="216" y="1307"/>
                  </a:lnTo>
                  <a:lnTo>
                    <a:pt x="228" y="1307"/>
                  </a:lnTo>
                  <a:lnTo>
                    <a:pt x="240" y="1306"/>
                  </a:lnTo>
                  <a:lnTo>
                    <a:pt x="252" y="1305"/>
                  </a:lnTo>
                  <a:lnTo>
                    <a:pt x="262" y="1303"/>
                  </a:lnTo>
                  <a:lnTo>
                    <a:pt x="273" y="1299"/>
                  </a:lnTo>
                  <a:lnTo>
                    <a:pt x="285" y="1294"/>
                  </a:lnTo>
                  <a:lnTo>
                    <a:pt x="295" y="1289"/>
                  </a:lnTo>
                  <a:lnTo>
                    <a:pt x="306" y="1283"/>
                  </a:lnTo>
                  <a:lnTo>
                    <a:pt x="315" y="1276"/>
                  </a:lnTo>
                  <a:lnTo>
                    <a:pt x="325" y="1267"/>
                  </a:lnTo>
                  <a:lnTo>
                    <a:pt x="334" y="1259"/>
                  </a:lnTo>
                  <a:lnTo>
                    <a:pt x="343" y="1249"/>
                  </a:lnTo>
                  <a:lnTo>
                    <a:pt x="351" y="1238"/>
                  </a:lnTo>
                  <a:lnTo>
                    <a:pt x="360" y="1228"/>
                  </a:lnTo>
                  <a:lnTo>
                    <a:pt x="367" y="1216"/>
                  </a:lnTo>
                  <a:lnTo>
                    <a:pt x="375" y="1204"/>
                  </a:lnTo>
                  <a:lnTo>
                    <a:pt x="382" y="1191"/>
                  </a:lnTo>
                  <a:lnTo>
                    <a:pt x="389" y="1177"/>
                  </a:lnTo>
                  <a:lnTo>
                    <a:pt x="395" y="1163"/>
                  </a:lnTo>
                  <a:lnTo>
                    <a:pt x="401" y="1148"/>
                  </a:lnTo>
                  <a:lnTo>
                    <a:pt x="406" y="1133"/>
                  </a:lnTo>
                  <a:lnTo>
                    <a:pt x="417" y="1101"/>
                  </a:lnTo>
                  <a:lnTo>
                    <a:pt x="424" y="1067"/>
                  </a:lnTo>
                  <a:lnTo>
                    <a:pt x="431" y="1032"/>
                  </a:lnTo>
                  <a:lnTo>
                    <a:pt x="435" y="996"/>
                  </a:lnTo>
                  <a:lnTo>
                    <a:pt x="438" y="959"/>
                  </a:lnTo>
                  <a:lnTo>
                    <a:pt x="440" y="921"/>
                  </a:lnTo>
                  <a:lnTo>
                    <a:pt x="438" y="882"/>
                  </a:lnTo>
                  <a:lnTo>
                    <a:pt x="435" y="845"/>
                  </a:lnTo>
                  <a:lnTo>
                    <a:pt x="431" y="809"/>
                  </a:lnTo>
                  <a:lnTo>
                    <a:pt x="424" y="773"/>
                  </a:lnTo>
                  <a:lnTo>
                    <a:pt x="417" y="740"/>
                  </a:lnTo>
                  <a:lnTo>
                    <a:pt x="406" y="708"/>
                  </a:lnTo>
                  <a:lnTo>
                    <a:pt x="401" y="692"/>
                  </a:lnTo>
                  <a:lnTo>
                    <a:pt x="395" y="678"/>
                  </a:lnTo>
                  <a:lnTo>
                    <a:pt x="389" y="663"/>
                  </a:lnTo>
                  <a:lnTo>
                    <a:pt x="382" y="650"/>
                  </a:lnTo>
                  <a:lnTo>
                    <a:pt x="375" y="637"/>
                  </a:lnTo>
                  <a:lnTo>
                    <a:pt x="367" y="625"/>
                  </a:lnTo>
                  <a:lnTo>
                    <a:pt x="360" y="614"/>
                  </a:lnTo>
                  <a:lnTo>
                    <a:pt x="351" y="602"/>
                  </a:lnTo>
                  <a:lnTo>
                    <a:pt x="343" y="592"/>
                  </a:lnTo>
                  <a:lnTo>
                    <a:pt x="334" y="582"/>
                  </a:lnTo>
                  <a:lnTo>
                    <a:pt x="325" y="574"/>
                  </a:lnTo>
                  <a:lnTo>
                    <a:pt x="315" y="566"/>
                  </a:lnTo>
                  <a:lnTo>
                    <a:pt x="306" y="559"/>
                  </a:lnTo>
                  <a:lnTo>
                    <a:pt x="295" y="552"/>
                  </a:lnTo>
                  <a:lnTo>
                    <a:pt x="285" y="547"/>
                  </a:lnTo>
                  <a:lnTo>
                    <a:pt x="273" y="543"/>
                  </a:lnTo>
                  <a:lnTo>
                    <a:pt x="262" y="539"/>
                  </a:lnTo>
                  <a:lnTo>
                    <a:pt x="252" y="536"/>
                  </a:lnTo>
                  <a:lnTo>
                    <a:pt x="240" y="535"/>
                  </a:lnTo>
                  <a:lnTo>
                    <a:pt x="228" y="535"/>
                  </a:lnTo>
                  <a:lnTo>
                    <a:pt x="216" y="535"/>
                  </a:lnTo>
                  <a:lnTo>
                    <a:pt x="205" y="537"/>
                  </a:lnTo>
                  <a:lnTo>
                    <a:pt x="193" y="539"/>
                  </a:lnTo>
                  <a:lnTo>
                    <a:pt x="183" y="544"/>
                  </a:lnTo>
                  <a:lnTo>
                    <a:pt x="173" y="548"/>
                  </a:lnTo>
                  <a:lnTo>
                    <a:pt x="162" y="553"/>
                  </a:lnTo>
                  <a:lnTo>
                    <a:pt x="152" y="560"/>
                  </a:lnTo>
                  <a:lnTo>
                    <a:pt x="142" y="568"/>
                  </a:lnTo>
                  <a:lnTo>
                    <a:pt x="133" y="576"/>
                  </a:lnTo>
                  <a:lnTo>
                    <a:pt x="123" y="586"/>
                  </a:lnTo>
                  <a:lnTo>
                    <a:pt x="115" y="596"/>
                  </a:lnTo>
                  <a:lnTo>
                    <a:pt x="106" y="607"/>
                  </a:lnTo>
                  <a:lnTo>
                    <a:pt x="98" y="619"/>
                  </a:lnTo>
                  <a:lnTo>
                    <a:pt x="91" y="631"/>
                  </a:lnTo>
                  <a:lnTo>
                    <a:pt x="83" y="645"/>
                  </a:lnTo>
                  <a:lnTo>
                    <a:pt x="77" y="659"/>
                  </a:lnTo>
                  <a:lnTo>
                    <a:pt x="74" y="659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1289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5" name="Freeform 21"/>
            <p:cNvSpPr>
              <a:spLocks noChangeAspect="1" noEditPoints="1"/>
            </p:cNvSpPr>
            <p:nvPr/>
          </p:nvSpPr>
          <p:spPr bwMode="black">
            <a:xfrm>
              <a:off x="2638" y="3764"/>
              <a:ext cx="77" cy="129"/>
            </a:xfrm>
            <a:custGeom>
              <a:avLst/>
              <a:gdLst>
                <a:gd name="T0" fmla="*/ 0 w 463"/>
                <a:gd name="T1" fmla="*/ 0 h 772"/>
                <a:gd name="T2" fmla="*/ 0 w 463"/>
                <a:gd name="T3" fmla="*/ 0 h 772"/>
                <a:gd name="T4" fmla="*/ 0 w 463"/>
                <a:gd name="T5" fmla="*/ 0 h 772"/>
                <a:gd name="T6" fmla="*/ 0 w 463"/>
                <a:gd name="T7" fmla="*/ 0 h 772"/>
                <a:gd name="T8" fmla="*/ 0 w 463"/>
                <a:gd name="T9" fmla="*/ 0 h 772"/>
                <a:gd name="T10" fmla="*/ 0 w 463"/>
                <a:gd name="T11" fmla="*/ 0 h 772"/>
                <a:gd name="T12" fmla="*/ 0 w 463"/>
                <a:gd name="T13" fmla="*/ 0 h 772"/>
                <a:gd name="T14" fmla="*/ 0 w 463"/>
                <a:gd name="T15" fmla="*/ 0 h 772"/>
                <a:gd name="T16" fmla="*/ 0 w 463"/>
                <a:gd name="T17" fmla="*/ 0 h 772"/>
                <a:gd name="T18" fmla="*/ 0 w 463"/>
                <a:gd name="T19" fmla="*/ 0 h 772"/>
                <a:gd name="T20" fmla="*/ 0 w 463"/>
                <a:gd name="T21" fmla="*/ 0 h 772"/>
                <a:gd name="T22" fmla="*/ 0 w 463"/>
                <a:gd name="T23" fmla="*/ 0 h 772"/>
                <a:gd name="T24" fmla="*/ 0 w 463"/>
                <a:gd name="T25" fmla="*/ 0 h 772"/>
                <a:gd name="T26" fmla="*/ 0 w 463"/>
                <a:gd name="T27" fmla="*/ 0 h 772"/>
                <a:gd name="T28" fmla="*/ 0 w 463"/>
                <a:gd name="T29" fmla="*/ 0 h 772"/>
                <a:gd name="T30" fmla="*/ 0 w 463"/>
                <a:gd name="T31" fmla="*/ 0 h 772"/>
                <a:gd name="T32" fmla="*/ 0 w 463"/>
                <a:gd name="T33" fmla="*/ 0 h 772"/>
                <a:gd name="T34" fmla="*/ 0 w 463"/>
                <a:gd name="T35" fmla="*/ 0 h 772"/>
                <a:gd name="T36" fmla="*/ 0 w 463"/>
                <a:gd name="T37" fmla="*/ 0 h 772"/>
                <a:gd name="T38" fmla="*/ 0 w 463"/>
                <a:gd name="T39" fmla="*/ 0 h 772"/>
                <a:gd name="T40" fmla="*/ 0 w 463"/>
                <a:gd name="T41" fmla="*/ 0 h 772"/>
                <a:gd name="T42" fmla="*/ 0 w 463"/>
                <a:gd name="T43" fmla="*/ 0 h 772"/>
                <a:gd name="T44" fmla="*/ 0 w 463"/>
                <a:gd name="T45" fmla="*/ 0 h 772"/>
                <a:gd name="T46" fmla="*/ 0 w 463"/>
                <a:gd name="T47" fmla="*/ 0 h 772"/>
                <a:gd name="T48" fmla="*/ 0 w 463"/>
                <a:gd name="T49" fmla="*/ 0 h 772"/>
                <a:gd name="T50" fmla="*/ 0 w 463"/>
                <a:gd name="T51" fmla="*/ 0 h 772"/>
                <a:gd name="T52" fmla="*/ 0 w 463"/>
                <a:gd name="T53" fmla="*/ 0 h 772"/>
                <a:gd name="T54" fmla="*/ 0 w 463"/>
                <a:gd name="T55" fmla="*/ 0 h 772"/>
                <a:gd name="T56" fmla="*/ 0 w 463"/>
                <a:gd name="T57" fmla="*/ 0 h 772"/>
                <a:gd name="T58" fmla="*/ 0 w 463"/>
                <a:gd name="T59" fmla="*/ 0 h 772"/>
                <a:gd name="T60" fmla="*/ 0 w 463"/>
                <a:gd name="T61" fmla="*/ 0 h 772"/>
                <a:gd name="T62" fmla="*/ 0 w 463"/>
                <a:gd name="T63" fmla="*/ 0 h 772"/>
                <a:gd name="T64" fmla="*/ 0 w 463"/>
                <a:gd name="T65" fmla="*/ 0 h 772"/>
                <a:gd name="T66" fmla="*/ 0 w 463"/>
                <a:gd name="T67" fmla="*/ 0 h 772"/>
                <a:gd name="T68" fmla="*/ 0 w 463"/>
                <a:gd name="T69" fmla="*/ 0 h 772"/>
                <a:gd name="T70" fmla="*/ 0 w 463"/>
                <a:gd name="T71" fmla="*/ 0 h 772"/>
                <a:gd name="T72" fmla="*/ 0 w 463"/>
                <a:gd name="T73" fmla="*/ 0 h 772"/>
                <a:gd name="T74" fmla="*/ 0 w 463"/>
                <a:gd name="T75" fmla="*/ 0 h 772"/>
                <a:gd name="T76" fmla="*/ 0 w 463"/>
                <a:gd name="T77" fmla="*/ 0 h 772"/>
                <a:gd name="T78" fmla="*/ 0 w 463"/>
                <a:gd name="T79" fmla="*/ 0 h 772"/>
                <a:gd name="T80" fmla="*/ 0 w 463"/>
                <a:gd name="T81" fmla="*/ 0 h 772"/>
                <a:gd name="T82" fmla="*/ 0 w 463"/>
                <a:gd name="T83" fmla="*/ 0 h 772"/>
                <a:gd name="T84" fmla="*/ 0 w 463"/>
                <a:gd name="T85" fmla="*/ 0 h 772"/>
                <a:gd name="T86" fmla="*/ 0 w 463"/>
                <a:gd name="T87" fmla="*/ 0 h 772"/>
                <a:gd name="T88" fmla="*/ 0 w 463"/>
                <a:gd name="T89" fmla="*/ 0 h 772"/>
                <a:gd name="T90" fmla="*/ 0 w 463"/>
                <a:gd name="T91" fmla="*/ 0 h 772"/>
                <a:gd name="T92" fmla="*/ 0 w 463"/>
                <a:gd name="T93" fmla="*/ 0 h 772"/>
                <a:gd name="T94" fmla="*/ 0 w 463"/>
                <a:gd name="T95" fmla="*/ 0 h 772"/>
                <a:gd name="T96" fmla="*/ 0 w 463"/>
                <a:gd name="T97" fmla="*/ 0 h 772"/>
                <a:gd name="T98" fmla="*/ 0 w 463"/>
                <a:gd name="T99" fmla="*/ 0 h 772"/>
                <a:gd name="T100" fmla="*/ 0 w 463"/>
                <a:gd name="T101" fmla="*/ 0 h 772"/>
                <a:gd name="T102" fmla="*/ 0 w 463"/>
                <a:gd name="T103" fmla="*/ 0 h 772"/>
                <a:gd name="T104" fmla="*/ 0 w 463"/>
                <a:gd name="T105" fmla="*/ 0 h 772"/>
                <a:gd name="T106" fmla="*/ 0 w 463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3" h="772">
                  <a:moveTo>
                    <a:pt x="233" y="117"/>
                  </a:moveTo>
                  <a:lnTo>
                    <a:pt x="242" y="117"/>
                  </a:lnTo>
                  <a:lnTo>
                    <a:pt x="250" y="118"/>
                  </a:lnTo>
                  <a:lnTo>
                    <a:pt x="258" y="119"/>
                  </a:lnTo>
                  <a:lnTo>
                    <a:pt x="267" y="122"/>
                  </a:lnTo>
                  <a:lnTo>
                    <a:pt x="274" y="124"/>
                  </a:lnTo>
                  <a:lnTo>
                    <a:pt x="282" y="128"/>
                  </a:lnTo>
                  <a:lnTo>
                    <a:pt x="290" y="133"/>
                  </a:lnTo>
                  <a:lnTo>
                    <a:pt x="297" y="137"/>
                  </a:lnTo>
                  <a:lnTo>
                    <a:pt x="304" y="142"/>
                  </a:lnTo>
                  <a:lnTo>
                    <a:pt x="310" y="149"/>
                  </a:lnTo>
                  <a:lnTo>
                    <a:pt x="317" y="155"/>
                  </a:lnTo>
                  <a:lnTo>
                    <a:pt x="323" y="162"/>
                  </a:lnTo>
                  <a:lnTo>
                    <a:pt x="335" y="178"/>
                  </a:lnTo>
                  <a:lnTo>
                    <a:pt x="346" y="195"/>
                  </a:lnTo>
                  <a:lnTo>
                    <a:pt x="355" y="215"/>
                  </a:lnTo>
                  <a:lnTo>
                    <a:pt x="364" y="235"/>
                  </a:lnTo>
                  <a:lnTo>
                    <a:pt x="372" y="258"/>
                  </a:lnTo>
                  <a:lnTo>
                    <a:pt x="378" y="282"/>
                  </a:lnTo>
                  <a:lnTo>
                    <a:pt x="382" y="306"/>
                  </a:lnTo>
                  <a:lnTo>
                    <a:pt x="387" y="332"/>
                  </a:lnTo>
                  <a:lnTo>
                    <a:pt x="389" y="358"/>
                  </a:lnTo>
                  <a:lnTo>
                    <a:pt x="389" y="386"/>
                  </a:lnTo>
                  <a:lnTo>
                    <a:pt x="389" y="414"/>
                  </a:lnTo>
                  <a:lnTo>
                    <a:pt x="387" y="441"/>
                  </a:lnTo>
                  <a:lnTo>
                    <a:pt x="382" y="467"/>
                  </a:lnTo>
                  <a:lnTo>
                    <a:pt x="378" y="492"/>
                  </a:lnTo>
                  <a:lnTo>
                    <a:pt x="372" y="516"/>
                  </a:lnTo>
                  <a:lnTo>
                    <a:pt x="364" y="538"/>
                  </a:lnTo>
                  <a:lnTo>
                    <a:pt x="355" y="560"/>
                  </a:lnTo>
                  <a:lnTo>
                    <a:pt x="346" y="579"/>
                  </a:lnTo>
                  <a:lnTo>
                    <a:pt x="335" y="597"/>
                  </a:lnTo>
                  <a:lnTo>
                    <a:pt x="323" y="612"/>
                  </a:lnTo>
                  <a:lnTo>
                    <a:pt x="317" y="619"/>
                  </a:lnTo>
                  <a:lnTo>
                    <a:pt x="310" y="626"/>
                  </a:lnTo>
                  <a:lnTo>
                    <a:pt x="304" y="632"/>
                  </a:lnTo>
                  <a:lnTo>
                    <a:pt x="297" y="638"/>
                  </a:lnTo>
                  <a:lnTo>
                    <a:pt x="290" y="642"/>
                  </a:lnTo>
                  <a:lnTo>
                    <a:pt x="282" y="646"/>
                  </a:lnTo>
                  <a:lnTo>
                    <a:pt x="274" y="651"/>
                  </a:lnTo>
                  <a:lnTo>
                    <a:pt x="267" y="653"/>
                  </a:lnTo>
                  <a:lnTo>
                    <a:pt x="258" y="656"/>
                  </a:lnTo>
                  <a:lnTo>
                    <a:pt x="250" y="657"/>
                  </a:lnTo>
                  <a:lnTo>
                    <a:pt x="242" y="658"/>
                  </a:lnTo>
                  <a:lnTo>
                    <a:pt x="233" y="658"/>
                  </a:lnTo>
                  <a:lnTo>
                    <a:pt x="225" y="658"/>
                  </a:lnTo>
                  <a:lnTo>
                    <a:pt x="216" y="657"/>
                  </a:lnTo>
                  <a:lnTo>
                    <a:pt x="208" y="656"/>
                  </a:lnTo>
                  <a:lnTo>
                    <a:pt x="200" y="653"/>
                  </a:lnTo>
                  <a:lnTo>
                    <a:pt x="192" y="651"/>
                  </a:lnTo>
                  <a:lnTo>
                    <a:pt x="184" y="646"/>
                  </a:lnTo>
                  <a:lnTo>
                    <a:pt x="177" y="642"/>
                  </a:lnTo>
                  <a:lnTo>
                    <a:pt x="170" y="638"/>
                  </a:lnTo>
                  <a:lnTo>
                    <a:pt x="162" y="632"/>
                  </a:lnTo>
                  <a:lnTo>
                    <a:pt x="156" y="626"/>
                  </a:lnTo>
                  <a:lnTo>
                    <a:pt x="149" y="619"/>
                  </a:lnTo>
                  <a:lnTo>
                    <a:pt x="143" y="612"/>
                  </a:lnTo>
                  <a:lnTo>
                    <a:pt x="131" y="597"/>
                  </a:lnTo>
                  <a:lnTo>
                    <a:pt x="120" y="579"/>
                  </a:lnTo>
                  <a:lnTo>
                    <a:pt x="110" y="560"/>
                  </a:lnTo>
                  <a:lnTo>
                    <a:pt x="102" y="538"/>
                  </a:lnTo>
                  <a:lnTo>
                    <a:pt x="94" y="516"/>
                  </a:lnTo>
                  <a:lnTo>
                    <a:pt x="88" y="492"/>
                  </a:lnTo>
                  <a:lnTo>
                    <a:pt x="83" y="467"/>
                  </a:lnTo>
                  <a:lnTo>
                    <a:pt x="80" y="441"/>
                  </a:lnTo>
                  <a:lnTo>
                    <a:pt x="78" y="414"/>
                  </a:lnTo>
                  <a:lnTo>
                    <a:pt x="77" y="386"/>
                  </a:lnTo>
                  <a:lnTo>
                    <a:pt x="78" y="358"/>
                  </a:lnTo>
                  <a:lnTo>
                    <a:pt x="80" y="332"/>
                  </a:lnTo>
                  <a:lnTo>
                    <a:pt x="83" y="306"/>
                  </a:lnTo>
                  <a:lnTo>
                    <a:pt x="88" y="282"/>
                  </a:lnTo>
                  <a:lnTo>
                    <a:pt x="94" y="258"/>
                  </a:lnTo>
                  <a:lnTo>
                    <a:pt x="102" y="235"/>
                  </a:lnTo>
                  <a:lnTo>
                    <a:pt x="110" y="215"/>
                  </a:lnTo>
                  <a:lnTo>
                    <a:pt x="120" y="195"/>
                  </a:lnTo>
                  <a:lnTo>
                    <a:pt x="131" y="178"/>
                  </a:lnTo>
                  <a:lnTo>
                    <a:pt x="143" y="162"/>
                  </a:lnTo>
                  <a:lnTo>
                    <a:pt x="149" y="155"/>
                  </a:lnTo>
                  <a:lnTo>
                    <a:pt x="156" y="149"/>
                  </a:lnTo>
                  <a:lnTo>
                    <a:pt x="162" y="142"/>
                  </a:lnTo>
                  <a:lnTo>
                    <a:pt x="170" y="137"/>
                  </a:lnTo>
                  <a:lnTo>
                    <a:pt x="177" y="133"/>
                  </a:lnTo>
                  <a:lnTo>
                    <a:pt x="184" y="128"/>
                  </a:lnTo>
                  <a:lnTo>
                    <a:pt x="192" y="124"/>
                  </a:lnTo>
                  <a:lnTo>
                    <a:pt x="200" y="122"/>
                  </a:lnTo>
                  <a:lnTo>
                    <a:pt x="208" y="119"/>
                  </a:lnTo>
                  <a:lnTo>
                    <a:pt x="216" y="118"/>
                  </a:lnTo>
                  <a:lnTo>
                    <a:pt x="225" y="117"/>
                  </a:lnTo>
                  <a:lnTo>
                    <a:pt x="233" y="117"/>
                  </a:lnTo>
                  <a:close/>
                  <a:moveTo>
                    <a:pt x="233" y="772"/>
                  </a:moveTo>
                  <a:lnTo>
                    <a:pt x="245" y="772"/>
                  </a:lnTo>
                  <a:lnTo>
                    <a:pt x="256" y="770"/>
                  </a:lnTo>
                  <a:lnTo>
                    <a:pt x="268" y="768"/>
                  </a:lnTo>
                  <a:lnTo>
                    <a:pt x="280" y="765"/>
                  </a:lnTo>
                  <a:lnTo>
                    <a:pt x="291" y="761"/>
                  </a:lnTo>
                  <a:lnTo>
                    <a:pt x="301" y="755"/>
                  </a:lnTo>
                  <a:lnTo>
                    <a:pt x="312" y="750"/>
                  </a:lnTo>
                  <a:lnTo>
                    <a:pt x="323" y="742"/>
                  </a:lnTo>
                  <a:lnTo>
                    <a:pt x="333" y="735"/>
                  </a:lnTo>
                  <a:lnTo>
                    <a:pt x="342" y="727"/>
                  </a:lnTo>
                  <a:lnTo>
                    <a:pt x="352" y="717"/>
                  </a:lnTo>
                  <a:lnTo>
                    <a:pt x="362" y="708"/>
                  </a:lnTo>
                  <a:lnTo>
                    <a:pt x="371" y="697"/>
                  </a:lnTo>
                  <a:lnTo>
                    <a:pt x="379" y="685"/>
                  </a:lnTo>
                  <a:lnTo>
                    <a:pt x="388" y="673"/>
                  </a:lnTo>
                  <a:lnTo>
                    <a:pt x="396" y="661"/>
                  </a:lnTo>
                  <a:lnTo>
                    <a:pt x="404" y="647"/>
                  </a:lnTo>
                  <a:lnTo>
                    <a:pt x="410" y="633"/>
                  </a:lnTo>
                  <a:lnTo>
                    <a:pt x="418" y="619"/>
                  </a:lnTo>
                  <a:lnTo>
                    <a:pt x="425" y="604"/>
                  </a:lnTo>
                  <a:lnTo>
                    <a:pt x="430" y="589"/>
                  </a:lnTo>
                  <a:lnTo>
                    <a:pt x="435" y="573"/>
                  </a:lnTo>
                  <a:lnTo>
                    <a:pt x="441" y="556"/>
                  </a:lnTo>
                  <a:lnTo>
                    <a:pt x="445" y="539"/>
                  </a:lnTo>
                  <a:lnTo>
                    <a:pt x="449" y="521"/>
                  </a:lnTo>
                  <a:lnTo>
                    <a:pt x="454" y="504"/>
                  </a:lnTo>
                  <a:lnTo>
                    <a:pt x="456" y="485"/>
                  </a:lnTo>
                  <a:lnTo>
                    <a:pt x="459" y="467"/>
                  </a:lnTo>
                  <a:lnTo>
                    <a:pt x="461" y="448"/>
                  </a:lnTo>
                  <a:lnTo>
                    <a:pt x="462" y="428"/>
                  </a:lnTo>
                  <a:lnTo>
                    <a:pt x="463" y="409"/>
                  </a:lnTo>
                  <a:lnTo>
                    <a:pt x="463" y="388"/>
                  </a:lnTo>
                  <a:lnTo>
                    <a:pt x="463" y="368"/>
                  </a:lnTo>
                  <a:lnTo>
                    <a:pt x="462" y="348"/>
                  </a:lnTo>
                  <a:lnTo>
                    <a:pt x="461" y="329"/>
                  </a:lnTo>
                  <a:lnTo>
                    <a:pt x="459" y="310"/>
                  </a:lnTo>
                  <a:lnTo>
                    <a:pt x="457" y="290"/>
                  </a:lnTo>
                  <a:lnTo>
                    <a:pt x="454" y="272"/>
                  </a:lnTo>
                  <a:lnTo>
                    <a:pt x="449" y="254"/>
                  </a:lnTo>
                  <a:lnTo>
                    <a:pt x="446" y="236"/>
                  </a:lnTo>
                  <a:lnTo>
                    <a:pt x="442" y="219"/>
                  </a:lnTo>
                  <a:lnTo>
                    <a:pt x="436" y="202"/>
                  </a:lnTo>
                  <a:lnTo>
                    <a:pt x="431" y="186"/>
                  </a:lnTo>
                  <a:lnTo>
                    <a:pt x="425" y="170"/>
                  </a:lnTo>
                  <a:lnTo>
                    <a:pt x="418" y="155"/>
                  </a:lnTo>
                  <a:lnTo>
                    <a:pt x="412" y="140"/>
                  </a:lnTo>
                  <a:lnTo>
                    <a:pt x="405" y="126"/>
                  </a:lnTo>
                  <a:lnTo>
                    <a:pt x="398" y="112"/>
                  </a:lnTo>
                  <a:lnTo>
                    <a:pt x="389" y="100"/>
                  </a:lnTo>
                  <a:lnTo>
                    <a:pt x="380" y="87"/>
                  </a:lnTo>
                  <a:lnTo>
                    <a:pt x="372" y="77"/>
                  </a:lnTo>
                  <a:lnTo>
                    <a:pt x="363" y="66"/>
                  </a:lnTo>
                  <a:lnTo>
                    <a:pt x="353" y="55"/>
                  </a:lnTo>
                  <a:lnTo>
                    <a:pt x="344" y="46"/>
                  </a:lnTo>
                  <a:lnTo>
                    <a:pt x="334" y="38"/>
                  </a:lnTo>
                  <a:lnTo>
                    <a:pt x="324" y="30"/>
                  </a:lnTo>
                  <a:lnTo>
                    <a:pt x="313" y="23"/>
                  </a:lnTo>
                  <a:lnTo>
                    <a:pt x="303" y="17"/>
                  </a:lnTo>
                  <a:lnTo>
                    <a:pt x="292" y="12"/>
                  </a:lnTo>
                  <a:lnTo>
                    <a:pt x="280" y="8"/>
                  </a:lnTo>
                  <a:lnTo>
                    <a:pt x="269" y="4"/>
                  </a:lnTo>
                  <a:lnTo>
                    <a:pt x="257" y="1"/>
                  </a:lnTo>
                  <a:lnTo>
                    <a:pt x="245" y="0"/>
                  </a:lnTo>
                  <a:lnTo>
                    <a:pt x="233" y="0"/>
                  </a:lnTo>
                  <a:lnTo>
                    <a:pt x="220" y="0"/>
                  </a:lnTo>
                  <a:lnTo>
                    <a:pt x="209" y="1"/>
                  </a:lnTo>
                  <a:lnTo>
                    <a:pt x="198" y="4"/>
                  </a:lnTo>
                  <a:lnTo>
                    <a:pt x="186" y="8"/>
                  </a:lnTo>
                  <a:lnTo>
                    <a:pt x="174" y="12"/>
                  </a:lnTo>
                  <a:lnTo>
                    <a:pt x="163" y="17"/>
                  </a:lnTo>
                  <a:lnTo>
                    <a:pt x="152" y="23"/>
                  </a:lnTo>
                  <a:lnTo>
                    <a:pt x="142" y="30"/>
                  </a:lnTo>
                  <a:lnTo>
                    <a:pt x="132" y="38"/>
                  </a:lnTo>
                  <a:lnTo>
                    <a:pt x="121" y="46"/>
                  </a:lnTo>
                  <a:lnTo>
                    <a:pt x="111" y="55"/>
                  </a:lnTo>
                  <a:lnTo>
                    <a:pt x="103" y="66"/>
                  </a:lnTo>
                  <a:lnTo>
                    <a:pt x="93" y="77"/>
                  </a:lnTo>
                  <a:lnTo>
                    <a:pt x="84" y="87"/>
                  </a:lnTo>
                  <a:lnTo>
                    <a:pt x="76" y="100"/>
                  </a:lnTo>
                  <a:lnTo>
                    <a:pt x="68" y="112"/>
                  </a:lnTo>
                  <a:lnTo>
                    <a:pt x="60" y="126"/>
                  </a:lnTo>
                  <a:lnTo>
                    <a:pt x="53" y="140"/>
                  </a:lnTo>
                  <a:lnTo>
                    <a:pt x="46" y="155"/>
                  </a:lnTo>
                  <a:lnTo>
                    <a:pt x="39" y="170"/>
                  </a:lnTo>
                  <a:lnTo>
                    <a:pt x="34" y="186"/>
                  </a:lnTo>
                  <a:lnTo>
                    <a:pt x="28" y="202"/>
                  </a:lnTo>
                  <a:lnTo>
                    <a:pt x="23" y="219"/>
                  </a:lnTo>
                  <a:lnTo>
                    <a:pt x="19" y="236"/>
                  </a:lnTo>
                  <a:lnTo>
                    <a:pt x="14" y="254"/>
                  </a:lnTo>
                  <a:lnTo>
                    <a:pt x="10" y="272"/>
                  </a:lnTo>
                  <a:lnTo>
                    <a:pt x="7" y="290"/>
                  </a:lnTo>
                  <a:lnTo>
                    <a:pt x="5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5" y="467"/>
                  </a:lnTo>
                  <a:lnTo>
                    <a:pt x="7" y="485"/>
                  </a:lnTo>
                  <a:lnTo>
                    <a:pt x="10" y="504"/>
                  </a:lnTo>
                  <a:lnTo>
                    <a:pt x="14" y="521"/>
                  </a:lnTo>
                  <a:lnTo>
                    <a:pt x="19" y="539"/>
                  </a:lnTo>
                  <a:lnTo>
                    <a:pt x="23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39" y="604"/>
                  </a:lnTo>
                  <a:lnTo>
                    <a:pt x="46" y="619"/>
                  </a:lnTo>
                  <a:lnTo>
                    <a:pt x="53" y="633"/>
                  </a:lnTo>
                  <a:lnTo>
                    <a:pt x="60" y="647"/>
                  </a:lnTo>
                  <a:lnTo>
                    <a:pt x="68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3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2" y="735"/>
                  </a:lnTo>
                  <a:lnTo>
                    <a:pt x="142" y="742"/>
                  </a:lnTo>
                  <a:lnTo>
                    <a:pt x="152" y="750"/>
                  </a:lnTo>
                  <a:lnTo>
                    <a:pt x="163" y="755"/>
                  </a:lnTo>
                  <a:lnTo>
                    <a:pt x="174" y="761"/>
                  </a:lnTo>
                  <a:lnTo>
                    <a:pt x="186" y="765"/>
                  </a:lnTo>
                  <a:lnTo>
                    <a:pt x="198" y="768"/>
                  </a:lnTo>
                  <a:lnTo>
                    <a:pt x="209" y="770"/>
                  </a:lnTo>
                  <a:lnTo>
                    <a:pt x="220" y="772"/>
                  </a:lnTo>
                  <a:lnTo>
                    <a:pt x="233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6" name="Freeform 22"/>
            <p:cNvSpPr>
              <a:spLocks noChangeAspect="1"/>
            </p:cNvSpPr>
            <p:nvPr/>
          </p:nvSpPr>
          <p:spPr bwMode="black">
            <a:xfrm>
              <a:off x="2729" y="3764"/>
              <a:ext cx="40" cy="126"/>
            </a:xfrm>
            <a:custGeom>
              <a:avLst/>
              <a:gdLst>
                <a:gd name="T0" fmla="*/ 0 w 242"/>
                <a:gd name="T1" fmla="*/ 0 h 754"/>
                <a:gd name="T2" fmla="*/ 0 w 242"/>
                <a:gd name="T3" fmla="*/ 0 h 754"/>
                <a:gd name="T4" fmla="*/ 0 w 242"/>
                <a:gd name="T5" fmla="*/ 0 h 754"/>
                <a:gd name="T6" fmla="*/ 0 w 242"/>
                <a:gd name="T7" fmla="*/ 0 h 754"/>
                <a:gd name="T8" fmla="*/ 0 w 242"/>
                <a:gd name="T9" fmla="*/ 0 h 754"/>
                <a:gd name="T10" fmla="*/ 0 w 242"/>
                <a:gd name="T11" fmla="*/ 0 h 754"/>
                <a:gd name="T12" fmla="*/ 0 w 242"/>
                <a:gd name="T13" fmla="*/ 0 h 754"/>
                <a:gd name="T14" fmla="*/ 0 w 242"/>
                <a:gd name="T15" fmla="*/ 0 h 754"/>
                <a:gd name="T16" fmla="*/ 0 w 242"/>
                <a:gd name="T17" fmla="*/ 0 h 754"/>
                <a:gd name="T18" fmla="*/ 0 w 242"/>
                <a:gd name="T19" fmla="*/ 0 h 754"/>
                <a:gd name="T20" fmla="*/ 0 w 242"/>
                <a:gd name="T21" fmla="*/ 0 h 754"/>
                <a:gd name="T22" fmla="*/ 0 w 242"/>
                <a:gd name="T23" fmla="*/ 0 h 754"/>
                <a:gd name="T24" fmla="*/ 0 w 242"/>
                <a:gd name="T25" fmla="*/ 0 h 754"/>
                <a:gd name="T26" fmla="*/ 0 w 242"/>
                <a:gd name="T27" fmla="*/ 0 h 754"/>
                <a:gd name="T28" fmla="*/ 0 w 242"/>
                <a:gd name="T29" fmla="*/ 0 h 754"/>
                <a:gd name="T30" fmla="*/ 0 w 242"/>
                <a:gd name="T31" fmla="*/ 0 h 754"/>
                <a:gd name="T32" fmla="*/ 0 w 242"/>
                <a:gd name="T33" fmla="*/ 0 h 754"/>
                <a:gd name="T34" fmla="*/ 0 w 242"/>
                <a:gd name="T35" fmla="*/ 0 h 754"/>
                <a:gd name="T36" fmla="*/ 0 w 242"/>
                <a:gd name="T37" fmla="*/ 0 h 754"/>
                <a:gd name="T38" fmla="*/ 0 w 242"/>
                <a:gd name="T39" fmla="*/ 0 h 754"/>
                <a:gd name="T40" fmla="*/ 0 w 242"/>
                <a:gd name="T41" fmla="*/ 0 h 754"/>
                <a:gd name="T42" fmla="*/ 0 w 242"/>
                <a:gd name="T43" fmla="*/ 0 h 754"/>
                <a:gd name="T44" fmla="*/ 0 w 242"/>
                <a:gd name="T45" fmla="*/ 0 h 754"/>
                <a:gd name="T46" fmla="*/ 0 w 242"/>
                <a:gd name="T47" fmla="*/ 0 h 754"/>
                <a:gd name="T48" fmla="*/ 0 w 242"/>
                <a:gd name="T49" fmla="*/ 0 h 754"/>
                <a:gd name="T50" fmla="*/ 0 w 242"/>
                <a:gd name="T51" fmla="*/ 0 h 754"/>
                <a:gd name="T52" fmla="*/ 0 w 242"/>
                <a:gd name="T53" fmla="*/ 0 h 754"/>
                <a:gd name="T54" fmla="*/ 0 w 242"/>
                <a:gd name="T55" fmla="*/ 0 h 754"/>
                <a:gd name="T56" fmla="*/ 0 w 242"/>
                <a:gd name="T57" fmla="*/ 0 h 754"/>
                <a:gd name="T58" fmla="*/ 0 w 242"/>
                <a:gd name="T59" fmla="*/ 0 h 754"/>
                <a:gd name="T60" fmla="*/ 0 w 242"/>
                <a:gd name="T61" fmla="*/ 0 h 754"/>
                <a:gd name="T62" fmla="*/ 0 w 242"/>
                <a:gd name="T63" fmla="*/ 0 h 754"/>
                <a:gd name="T64" fmla="*/ 0 w 242"/>
                <a:gd name="T65" fmla="*/ 0 h 754"/>
                <a:gd name="T66" fmla="*/ 0 w 242"/>
                <a:gd name="T67" fmla="*/ 0 h 754"/>
                <a:gd name="T68" fmla="*/ 0 w 242"/>
                <a:gd name="T69" fmla="*/ 0 h 754"/>
                <a:gd name="T70" fmla="*/ 0 w 242"/>
                <a:gd name="T71" fmla="*/ 0 h 754"/>
                <a:gd name="T72" fmla="*/ 0 w 242"/>
                <a:gd name="T73" fmla="*/ 0 h 754"/>
                <a:gd name="T74" fmla="*/ 0 w 242"/>
                <a:gd name="T75" fmla="*/ 0 h 754"/>
                <a:gd name="T76" fmla="*/ 0 w 242"/>
                <a:gd name="T77" fmla="*/ 0 h 754"/>
                <a:gd name="T78" fmla="*/ 0 w 242"/>
                <a:gd name="T79" fmla="*/ 0 h 754"/>
                <a:gd name="T80" fmla="*/ 0 w 242"/>
                <a:gd name="T81" fmla="*/ 0 h 754"/>
                <a:gd name="T82" fmla="*/ 0 w 242"/>
                <a:gd name="T83" fmla="*/ 0 h 754"/>
                <a:gd name="T84" fmla="*/ 0 w 242"/>
                <a:gd name="T85" fmla="*/ 0 h 754"/>
                <a:gd name="T86" fmla="*/ 0 w 242"/>
                <a:gd name="T87" fmla="*/ 0 h 754"/>
                <a:gd name="T88" fmla="*/ 0 w 242"/>
                <a:gd name="T89" fmla="*/ 0 h 754"/>
                <a:gd name="T90" fmla="*/ 0 w 242"/>
                <a:gd name="T91" fmla="*/ 0 h 754"/>
                <a:gd name="T92" fmla="*/ 0 w 242"/>
                <a:gd name="T93" fmla="*/ 0 h 754"/>
                <a:gd name="T94" fmla="*/ 0 w 242"/>
                <a:gd name="T95" fmla="*/ 0 h 754"/>
                <a:gd name="T96" fmla="*/ 0 w 242"/>
                <a:gd name="T97" fmla="*/ 0 h 754"/>
                <a:gd name="T98" fmla="*/ 0 w 242"/>
                <a:gd name="T99" fmla="*/ 0 h 754"/>
                <a:gd name="T100" fmla="*/ 0 w 242"/>
                <a:gd name="T101" fmla="*/ 0 h 754"/>
                <a:gd name="T102" fmla="*/ 0 w 242"/>
                <a:gd name="T103" fmla="*/ 0 h 7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2" h="754">
                  <a:moveTo>
                    <a:pt x="75" y="100"/>
                  </a:moveTo>
                  <a:lnTo>
                    <a:pt x="77" y="100"/>
                  </a:lnTo>
                  <a:lnTo>
                    <a:pt x="87" y="79"/>
                  </a:lnTo>
                  <a:lnTo>
                    <a:pt x="97" y="59"/>
                  </a:lnTo>
                  <a:lnTo>
                    <a:pt x="106" y="43"/>
                  </a:lnTo>
                  <a:lnTo>
                    <a:pt x="117" y="28"/>
                  </a:lnTo>
                  <a:lnTo>
                    <a:pt x="122" y="22"/>
                  </a:lnTo>
                  <a:lnTo>
                    <a:pt x="129" y="16"/>
                  </a:lnTo>
                  <a:lnTo>
                    <a:pt x="135" y="11"/>
                  </a:lnTo>
                  <a:lnTo>
                    <a:pt x="142" y="8"/>
                  </a:lnTo>
                  <a:lnTo>
                    <a:pt x="148" y="4"/>
                  </a:lnTo>
                  <a:lnTo>
                    <a:pt x="156" y="1"/>
                  </a:lnTo>
                  <a:lnTo>
                    <a:pt x="165" y="0"/>
                  </a:lnTo>
                  <a:lnTo>
                    <a:pt x="173" y="0"/>
                  </a:lnTo>
                  <a:lnTo>
                    <a:pt x="183" y="0"/>
                  </a:lnTo>
                  <a:lnTo>
                    <a:pt x="192" y="2"/>
                  </a:lnTo>
                  <a:lnTo>
                    <a:pt x="201" y="4"/>
                  </a:lnTo>
                  <a:lnTo>
                    <a:pt x="209" y="9"/>
                  </a:lnTo>
                  <a:lnTo>
                    <a:pt x="217" y="14"/>
                  </a:lnTo>
                  <a:lnTo>
                    <a:pt x="226" y="19"/>
                  </a:lnTo>
                  <a:lnTo>
                    <a:pt x="234" y="26"/>
                  </a:lnTo>
                  <a:lnTo>
                    <a:pt x="242" y="33"/>
                  </a:lnTo>
                  <a:lnTo>
                    <a:pt x="205" y="148"/>
                  </a:lnTo>
                  <a:lnTo>
                    <a:pt x="195" y="136"/>
                  </a:lnTo>
                  <a:lnTo>
                    <a:pt x="185" y="126"/>
                  </a:lnTo>
                  <a:lnTo>
                    <a:pt x="180" y="122"/>
                  </a:lnTo>
                  <a:lnTo>
                    <a:pt x="174" y="119"/>
                  </a:lnTo>
                  <a:lnTo>
                    <a:pt x="167" y="117"/>
                  </a:lnTo>
                  <a:lnTo>
                    <a:pt x="159" y="117"/>
                  </a:lnTo>
                  <a:lnTo>
                    <a:pt x="153" y="117"/>
                  </a:lnTo>
                  <a:lnTo>
                    <a:pt x="145" y="118"/>
                  </a:lnTo>
                  <a:lnTo>
                    <a:pt x="139" y="121"/>
                  </a:lnTo>
                  <a:lnTo>
                    <a:pt x="132" y="124"/>
                  </a:lnTo>
                  <a:lnTo>
                    <a:pt x="127" y="127"/>
                  </a:lnTo>
                  <a:lnTo>
                    <a:pt x="121" y="133"/>
                  </a:lnTo>
                  <a:lnTo>
                    <a:pt x="116" y="138"/>
                  </a:lnTo>
                  <a:lnTo>
                    <a:pt x="112" y="145"/>
                  </a:lnTo>
                  <a:lnTo>
                    <a:pt x="104" y="160"/>
                  </a:lnTo>
                  <a:lnTo>
                    <a:pt x="97" y="176"/>
                  </a:lnTo>
                  <a:lnTo>
                    <a:pt x="91" y="195"/>
                  </a:lnTo>
                  <a:lnTo>
                    <a:pt x="87" y="216"/>
                  </a:lnTo>
                  <a:lnTo>
                    <a:pt x="83" y="236"/>
                  </a:lnTo>
                  <a:lnTo>
                    <a:pt x="80" y="259"/>
                  </a:lnTo>
                  <a:lnTo>
                    <a:pt x="78" y="282"/>
                  </a:lnTo>
                  <a:lnTo>
                    <a:pt x="77" y="303"/>
                  </a:lnTo>
                  <a:lnTo>
                    <a:pt x="75" y="347"/>
                  </a:lnTo>
                  <a:lnTo>
                    <a:pt x="75" y="386"/>
                  </a:lnTo>
                  <a:lnTo>
                    <a:pt x="75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5" y="20"/>
                  </a:lnTo>
                  <a:lnTo>
                    <a:pt x="75" y="10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7" name="Freeform 23"/>
            <p:cNvSpPr>
              <a:spLocks noChangeAspect="1" noEditPoints="1"/>
            </p:cNvSpPr>
            <p:nvPr/>
          </p:nvSpPr>
          <p:spPr bwMode="black">
            <a:xfrm>
              <a:off x="2772" y="3764"/>
              <a:ext cx="74" cy="129"/>
            </a:xfrm>
            <a:custGeom>
              <a:avLst/>
              <a:gdLst>
                <a:gd name="T0" fmla="*/ 0 w 439"/>
                <a:gd name="T1" fmla="*/ 0 h 772"/>
                <a:gd name="T2" fmla="*/ 0 w 439"/>
                <a:gd name="T3" fmla="*/ 0 h 772"/>
                <a:gd name="T4" fmla="*/ 0 w 439"/>
                <a:gd name="T5" fmla="*/ 0 h 772"/>
                <a:gd name="T6" fmla="*/ 0 w 439"/>
                <a:gd name="T7" fmla="*/ 0 h 772"/>
                <a:gd name="T8" fmla="*/ 0 w 439"/>
                <a:gd name="T9" fmla="*/ 0 h 772"/>
                <a:gd name="T10" fmla="*/ 0 w 439"/>
                <a:gd name="T11" fmla="*/ 0 h 772"/>
                <a:gd name="T12" fmla="*/ 0 w 439"/>
                <a:gd name="T13" fmla="*/ 0 h 772"/>
                <a:gd name="T14" fmla="*/ 0 w 439"/>
                <a:gd name="T15" fmla="*/ 0 h 772"/>
                <a:gd name="T16" fmla="*/ 0 w 439"/>
                <a:gd name="T17" fmla="*/ 0 h 772"/>
                <a:gd name="T18" fmla="*/ 0 w 439"/>
                <a:gd name="T19" fmla="*/ 0 h 772"/>
                <a:gd name="T20" fmla="*/ 0 w 439"/>
                <a:gd name="T21" fmla="*/ 0 h 772"/>
                <a:gd name="T22" fmla="*/ 0 w 439"/>
                <a:gd name="T23" fmla="*/ 0 h 772"/>
                <a:gd name="T24" fmla="*/ 0 w 439"/>
                <a:gd name="T25" fmla="*/ 0 h 772"/>
                <a:gd name="T26" fmla="*/ 0 w 439"/>
                <a:gd name="T27" fmla="*/ 0 h 772"/>
                <a:gd name="T28" fmla="*/ 0 w 439"/>
                <a:gd name="T29" fmla="*/ 0 h 772"/>
                <a:gd name="T30" fmla="*/ 0 w 439"/>
                <a:gd name="T31" fmla="*/ 0 h 772"/>
                <a:gd name="T32" fmla="*/ 0 w 439"/>
                <a:gd name="T33" fmla="*/ 0 h 772"/>
                <a:gd name="T34" fmla="*/ 0 w 439"/>
                <a:gd name="T35" fmla="*/ 0 h 772"/>
                <a:gd name="T36" fmla="*/ 0 w 439"/>
                <a:gd name="T37" fmla="*/ 0 h 772"/>
                <a:gd name="T38" fmla="*/ 0 w 439"/>
                <a:gd name="T39" fmla="*/ 0 h 772"/>
                <a:gd name="T40" fmla="*/ 0 w 439"/>
                <a:gd name="T41" fmla="*/ 0 h 772"/>
                <a:gd name="T42" fmla="*/ 0 w 439"/>
                <a:gd name="T43" fmla="*/ 0 h 772"/>
                <a:gd name="T44" fmla="*/ 0 w 439"/>
                <a:gd name="T45" fmla="*/ 0 h 772"/>
                <a:gd name="T46" fmla="*/ 0 w 439"/>
                <a:gd name="T47" fmla="*/ 0 h 772"/>
                <a:gd name="T48" fmla="*/ 0 w 439"/>
                <a:gd name="T49" fmla="*/ 0 h 772"/>
                <a:gd name="T50" fmla="*/ 0 w 439"/>
                <a:gd name="T51" fmla="*/ 0 h 772"/>
                <a:gd name="T52" fmla="*/ 0 w 439"/>
                <a:gd name="T53" fmla="*/ 0 h 772"/>
                <a:gd name="T54" fmla="*/ 0 w 439"/>
                <a:gd name="T55" fmla="*/ 0 h 772"/>
                <a:gd name="T56" fmla="*/ 0 w 439"/>
                <a:gd name="T57" fmla="*/ 0 h 772"/>
                <a:gd name="T58" fmla="*/ 0 w 439"/>
                <a:gd name="T59" fmla="*/ 0 h 772"/>
                <a:gd name="T60" fmla="*/ 0 w 439"/>
                <a:gd name="T61" fmla="*/ 0 h 772"/>
                <a:gd name="T62" fmla="*/ 0 w 439"/>
                <a:gd name="T63" fmla="*/ 0 h 772"/>
                <a:gd name="T64" fmla="*/ 0 w 439"/>
                <a:gd name="T65" fmla="*/ 0 h 772"/>
                <a:gd name="T66" fmla="*/ 0 w 439"/>
                <a:gd name="T67" fmla="*/ 0 h 772"/>
                <a:gd name="T68" fmla="*/ 0 w 439"/>
                <a:gd name="T69" fmla="*/ 0 h 772"/>
                <a:gd name="T70" fmla="*/ 0 w 439"/>
                <a:gd name="T71" fmla="*/ 0 h 772"/>
                <a:gd name="T72" fmla="*/ 0 w 439"/>
                <a:gd name="T73" fmla="*/ 0 h 772"/>
                <a:gd name="T74" fmla="*/ 0 w 439"/>
                <a:gd name="T75" fmla="*/ 0 h 772"/>
                <a:gd name="T76" fmla="*/ 0 w 439"/>
                <a:gd name="T77" fmla="*/ 0 h 772"/>
                <a:gd name="T78" fmla="*/ 0 w 439"/>
                <a:gd name="T79" fmla="*/ 0 h 772"/>
                <a:gd name="T80" fmla="*/ 0 w 439"/>
                <a:gd name="T81" fmla="*/ 0 h 772"/>
                <a:gd name="T82" fmla="*/ 0 w 439"/>
                <a:gd name="T83" fmla="*/ 0 h 772"/>
                <a:gd name="T84" fmla="*/ 0 w 439"/>
                <a:gd name="T85" fmla="*/ 0 h 772"/>
                <a:gd name="T86" fmla="*/ 0 w 439"/>
                <a:gd name="T87" fmla="*/ 0 h 772"/>
                <a:gd name="T88" fmla="*/ 0 w 439"/>
                <a:gd name="T89" fmla="*/ 0 h 772"/>
                <a:gd name="T90" fmla="*/ 0 w 439"/>
                <a:gd name="T91" fmla="*/ 0 h 772"/>
                <a:gd name="T92" fmla="*/ 0 w 439"/>
                <a:gd name="T93" fmla="*/ 0 h 772"/>
                <a:gd name="T94" fmla="*/ 0 w 439"/>
                <a:gd name="T95" fmla="*/ 0 h 772"/>
                <a:gd name="T96" fmla="*/ 0 w 439"/>
                <a:gd name="T97" fmla="*/ 0 h 772"/>
                <a:gd name="T98" fmla="*/ 0 w 439"/>
                <a:gd name="T99" fmla="*/ 0 h 772"/>
                <a:gd name="T100" fmla="*/ 0 w 439"/>
                <a:gd name="T101" fmla="*/ 0 h 772"/>
                <a:gd name="T102" fmla="*/ 0 w 439"/>
                <a:gd name="T103" fmla="*/ 0 h 772"/>
                <a:gd name="T104" fmla="*/ 0 w 439"/>
                <a:gd name="T105" fmla="*/ 0 h 772"/>
                <a:gd name="T106" fmla="*/ 0 w 439"/>
                <a:gd name="T107" fmla="*/ 0 h 772"/>
                <a:gd name="T108" fmla="*/ 0 w 439"/>
                <a:gd name="T109" fmla="*/ 0 h 772"/>
                <a:gd name="T110" fmla="*/ 0 w 439"/>
                <a:gd name="T111" fmla="*/ 0 h 772"/>
                <a:gd name="T112" fmla="*/ 0 w 439"/>
                <a:gd name="T113" fmla="*/ 0 h 772"/>
                <a:gd name="T114" fmla="*/ 0 w 439"/>
                <a:gd name="T115" fmla="*/ 0 h 772"/>
                <a:gd name="T116" fmla="*/ 0 w 439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39" h="772">
                  <a:moveTo>
                    <a:pt x="219" y="117"/>
                  </a:moveTo>
                  <a:lnTo>
                    <a:pt x="227" y="117"/>
                  </a:lnTo>
                  <a:lnTo>
                    <a:pt x="236" y="118"/>
                  </a:lnTo>
                  <a:lnTo>
                    <a:pt x="245" y="119"/>
                  </a:lnTo>
                  <a:lnTo>
                    <a:pt x="252" y="121"/>
                  </a:lnTo>
                  <a:lnTo>
                    <a:pt x="260" y="124"/>
                  </a:lnTo>
                  <a:lnTo>
                    <a:pt x="267" y="127"/>
                  </a:lnTo>
                  <a:lnTo>
                    <a:pt x="275" y="132"/>
                  </a:lnTo>
                  <a:lnTo>
                    <a:pt x="281" y="137"/>
                  </a:lnTo>
                  <a:lnTo>
                    <a:pt x="288" y="141"/>
                  </a:lnTo>
                  <a:lnTo>
                    <a:pt x="294" y="148"/>
                  </a:lnTo>
                  <a:lnTo>
                    <a:pt x="301" y="154"/>
                  </a:lnTo>
                  <a:lnTo>
                    <a:pt x="307" y="161"/>
                  </a:lnTo>
                  <a:lnTo>
                    <a:pt x="318" y="176"/>
                  </a:lnTo>
                  <a:lnTo>
                    <a:pt x="328" y="193"/>
                  </a:lnTo>
                  <a:lnTo>
                    <a:pt x="338" y="211"/>
                  </a:lnTo>
                  <a:lnTo>
                    <a:pt x="345" y="232"/>
                  </a:lnTo>
                  <a:lnTo>
                    <a:pt x="352" y="254"/>
                  </a:lnTo>
                  <a:lnTo>
                    <a:pt x="357" y="277"/>
                  </a:lnTo>
                  <a:lnTo>
                    <a:pt x="361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2" y="462"/>
                  </a:lnTo>
                  <a:lnTo>
                    <a:pt x="358" y="487"/>
                  </a:lnTo>
                  <a:lnTo>
                    <a:pt x="353" y="511"/>
                  </a:lnTo>
                  <a:lnTo>
                    <a:pt x="346" y="534"/>
                  </a:lnTo>
                  <a:lnTo>
                    <a:pt x="339" y="556"/>
                  </a:lnTo>
                  <a:lnTo>
                    <a:pt x="330" y="575"/>
                  </a:lnTo>
                  <a:lnTo>
                    <a:pt x="320" y="593"/>
                  </a:lnTo>
                  <a:lnTo>
                    <a:pt x="309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5" y="636"/>
                  </a:lnTo>
                  <a:lnTo>
                    <a:pt x="278" y="641"/>
                  </a:lnTo>
                  <a:lnTo>
                    <a:pt x="271" y="645"/>
                  </a:lnTo>
                  <a:lnTo>
                    <a:pt x="263" y="649"/>
                  </a:lnTo>
                  <a:lnTo>
                    <a:pt x="256" y="653"/>
                  </a:lnTo>
                  <a:lnTo>
                    <a:pt x="248" y="655"/>
                  </a:lnTo>
                  <a:lnTo>
                    <a:pt x="239" y="657"/>
                  </a:lnTo>
                  <a:lnTo>
                    <a:pt x="231" y="658"/>
                  </a:lnTo>
                  <a:lnTo>
                    <a:pt x="222" y="658"/>
                  </a:lnTo>
                  <a:lnTo>
                    <a:pt x="213" y="658"/>
                  </a:lnTo>
                  <a:lnTo>
                    <a:pt x="205" y="657"/>
                  </a:lnTo>
                  <a:lnTo>
                    <a:pt x="196" y="655"/>
                  </a:lnTo>
                  <a:lnTo>
                    <a:pt x="189" y="653"/>
                  </a:lnTo>
                  <a:lnTo>
                    <a:pt x="181" y="649"/>
                  </a:lnTo>
                  <a:lnTo>
                    <a:pt x="173" y="645"/>
                  </a:lnTo>
                  <a:lnTo>
                    <a:pt x="166" y="640"/>
                  </a:lnTo>
                  <a:lnTo>
                    <a:pt x="158" y="634"/>
                  </a:lnTo>
                  <a:lnTo>
                    <a:pt x="152" y="629"/>
                  </a:lnTo>
                  <a:lnTo>
                    <a:pt x="145" y="622"/>
                  </a:lnTo>
                  <a:lnTo>
                    <a:pt x="140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4" y="551"/>
                  </a:lnTo>
                  <a:lnTo>
                    <a:pt x="97" y="530"/>
                  </a:lnTo>
                  <a:lnTo>
                    <a:pt x="90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78" y="432"/>
                  </a:lnTo>
                  <a:lnTo>
                    <a:pt x="76" y="405"/>
                  </a:lnTo>
                  <a:lnTo>
                    <a:pt x="76" y="378"/>
                  </a:lnTo>
                  <a:lnTo>
                    <a:pt x="77" y="353"/>
                  </a:lnTo>
                  <a:lnTo>
                    <a:pt x="78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6" y="178"/>
                  </a:lnTo>
                  <a:lnTo>
                    <a:pt x="137" y="163"/>
                  </a:lnTo>
                  <a:lnTo>
                    <a:pt x="149" y="149"/>
                  </a:lnTo>
                  <a:lnTo>
                    <a:pt x="162" y="138"/>
                  </a:lnTo>
                  <a:lnTo>
                    <a:pt x="168" y="133"/>
                  </a:lnTo>
                  <a:lnTo>
                    <a:pt x="175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1" y="117"/>
                  </a:lnTo>
                  <a:lnTo>
                    <a:pt x="219" y="117"/>
                  </a:lnTo>
                  <a:close/>
                  <a:moveTo>
                    <a:pt x="439" y="20"/>
                  </a:moveTo>
                  <a:lnTo>
                    <a:pt x="365" y="20"/>
                  </a:lnTo>
                  <a:lnTo>
                    <a:pt x="365" y="124"/>
                  </a:lnTo>
                  <a:lnTo>
                    <a:pt x="362" y="124"/>
                  </a:lnTo>
                  <a:lnTo>
                    <a:pt x="355" y="110"/>
                  </a:lnTo>
                  <a:lnTo>
                    <a:pt x="347" y="96"/>
                  </a:lnTo>
                  <a:lnTo>
                    <a:pt x="340" y="84"/>
                  </a:lnTo>
                  <a:lnTo>
                    <a:pt x="331" y="72"/>
                  </a:lnTo>
                  <a:lnTo>
                    <a:pt x="324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5" y="33"/>
                  </a:lnTo>
                  <a:lnTo>
                    <a:pt x="286" y="25"/>
                  </a:lnTo>
                  <a:lnTo>
                    <a:pt x="276" y="18"/>
                  </a:lnTo>
                  <a:lnTo>
                    <a:pt x="266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187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3" y="12"/>
                  </a:lnTo>
                  <a:lnTo>
                    <a:pt x="142" y="17"/>
                  </a:lnTo>
                  <a:lnTo>
                    <a:pt x="132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3" y="47"/>
                  </a:lnTo>
                  <a:lnTo>
                    <a:pt x="95" y="57"/>
                  </a:lnTo>
                  <a:lnTo>
                    <a:pt x="86" y="68"/>
                  </a:lnTo>
                  <a:lnTo>
                    <a:pt x="77" y="79"/>
                  </a:lnTo>
                  <a:lnTo>
                    <a:pt x="70" y="91"/>
                  </a:lnTo>
                  <a:lnTo>
                    <a:pt x="62" y="102"/>
                  </a:lnTo>
                  <a:lnTo>
                    <a:pt x="56" y="115"/>
                  </a:lnTo>
                  <a:lnTo>
                    <a:pt x="49" y="129"/>
                  </a:lnTo>
                  <a:lnTo>
                    <a:pt x="43" y="143"/>
                  </a:lnTo>
                  <a:lnTo>
                    <a:pt x="37" y="159"/>
                  </a:lnTo>
                  <a:lnTo>
                    <a:pt x="31" y="174"/>
                  </a:lnTo>
                  <a:lnTo>
                    <a:pt x="22" y="206"/>
                  </a:lnTo>
                  <a:lnTo>
                    <a:pt x="14" y="239"/>
                  </a:lnTo>
                  <a:lnTo>
                    <a:pt x="7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3" y="463"/>
                  </a:lnTo>
                  <a:lnTo>
                    <a:pt x="8" y="498"/>
                  </a:lnTo>
                  <a:lnTo>
                    <a:pt x="14" y="533"/>
                  </a:lnTo>
                  <a:lnTo>
                    <a:pt x="22" y="566"/>
                  </a:lnTo>
                  <a:lnTo>
                    <a:pt x="32" y="599"/>
                  </a:lnTo>
                  <a:lnTo>
                    <a:pt x="37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7" y="656"/>
                  </a:lnTo>
                  <a:lnTo>
                    <a:pt x="63" y="669"/>
                  </a:lnTo>
                  <a:lnTo>
                    <a:pt x="71" y="682"/>
                  </a:lnTo>
                  <a:lnTo>
                    <a:pt x="78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4" y="724"/>
                  </a:lnTo>
                  <a:lnTo>
                    <a:pt x="114" y="732"/>
                  </a:lnTo>
                  <a:lnTo>
                    <a:pt x="124" y="741"/>
                  </a:lnTo>
                  <a:lnTo>
                    <a:pt x="134" y="748"/>
                  </a:lnTo>
                  <a:lnTo>
                    <a:pt x="143" y="754"/>
                  </a:lnTo>
                  <a:lnTo>
                    <a:pt x="154" y="759"/>
                  </a:lnTo>
                  <a:lnTo>
                    <a:pt x="165" y="764"/>
                  </a:lnTo>
                  <a:lnTo>
                    <a:pt x="176" y="768"/>
                  </a:lnTo>
                  <a:lnTo>
                    <a:pt x="187" y="770"/>
                  </a:lnTo>
                  <a:lnTo>
                    <a:pt x="199" y="771"/>
                  </a:lnTo>
                  <a:lnTo>
                    <a:pt x="211" y="772"/>
                  </a:lnTo>
                  <a:lnTo>
                    <a:pt x="223" y="772"/>
                  </a:lnTo>
                  <a:lnTo>
                    <a:pt x="234" y="770"/>
                  </a:lnTo>
                  <a:lnTo>
                    <a:pt x="245" y="768"/>
                  </a:lnTo>
                  <a:lnTo>
                    <a:pt x="256" y="765"/>
                  </a:lnTo>
                  <a:lnTo>
                    <a:pt x="266" y="761"/>
                  </a:lnTo>
                  <a:lnTo>
                    <a:pt x="276" y="755"/>
                  </a:lnTo>
                  <a:lnTo>
                    <a:pt x="286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4" y="725"/>
                  </a:lnTo>
                  <a:lnTo>
                    <a:pt x="324" y="715"/>
                  </a:lnTo>
                  <a:lnTo>
                    <a:pt x="331" y="704"/>
                  </a:lnTo>
                  <a:lnTo>
                    <a:pt x="340" y="693"/>
                  </a:lnTo>
                  <a:lnTo>
                    <a:pt x="347" y="680"/>
                  </a:lnTo>
                  <a:lnTo>
                    <a:pt x="355" y="666"/>
                  </a:lnTo>
                  <a:lnTo>
                    <a:pt x="362" y="651"/>
                  </a:lnTo>
                  <a:lnTo>
                    <a:pt x="365" y="651"/>
                  </a:lnTo>
                  <a:lnTo>
                    <a:pt x="365" y="754"/>
                  </a:lnTo>
                  <a:lnTo>
                    <a:pt x="439" y="754"/>
                  </a:lnTo>
                  <a:lnTo>
                    <a:pt x="439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8" name="Freeform 24"/>
            <p:cNvSpPr>
              <a:spLocks noChangeAspect="1"/>
            </p:cNvSpPr>
            <p:nvPr/>
          </p:nvSpPr>
          <p:spPr bwMode="black">
            <a:xfrm>
              <a:off x="2862" y="3723"/>
              <a:ext cx="33" cy="167"/>
            </a:xfrm>
            <a:custGeom>
              <a:avLst/>
              <a:gdLst>
                <a:gd name="T0" fmla="*/ 0 w 199"/>
                <a:gd name="T1" fmla="*/ 0 h 998"/>
                <a:gd name="T2" fmla="*/ 0 w 199"/>
                <a:gd name="T3" fmla="*/ 0 h 998"/>
                <a:gd name="T4" fmla="*/ 0 w 199"/>
                <a:gd name="T5" fmla="*/ 0 h 998"/>
                <a:gd name="T6" fmla="*/ 0 w 199"/>
                <a:gd name="T7" fmla="*/ 0 h 998"/>
                <a:gd name="T8" fmla="*/ 0 w 199"/>
                <a:gd name="T9" fmla="*/ 0 h 998"/>
                <a:gd name="T10" fmla="*/ 0 w 199"/>
                <a:gd name="T11" fmla="*/ 0 h 998"/>
                <a:gd name="T12" fmla="*/ 0 w 199"/>
                <a:gd name="T13" fmla="*/ 0 h 998"/>
                <a:gd name="T14" fmla="*/ 0 w 199"/>
                <a:gd name="T15" fmla="*/ 0 h 998"/>
                <a:gd name="T16" fmla="*/ 0 w 199"/>
                <a:gd name="T17" fmla="*/ 0 h 998"/>
                <a:gd name="T18" fmla="*/ 0 w 199"/>
                <a:gd name="T19" fmla="*/ 0 h 998"/>
                <a:gd name="T20" fmla="*/ 0 w 199"/>
                <a:gd name="T21" fmla="*/ 0 h 998"/>
                <a:gd name="T22" fmla="*/ 0 w 199"/>
                <a:gd name="T23" fmla="*/ 0 h 998"/>
                <a:gd name="T24" fmla="*/ 0 w 199"/>
                <a:gd name="T25" fmla="*/ 0 h 9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9" h="998">
                  <a:moveTo>
                    <a:pt x="119" y="998"/>
                  </a:moveTo>
                  <a:lnTo>
                    <a:pt x="46" y="998"/>
                  </a:lnTo>
                  <a:lnTo>
                    <a:pt x="46" y="379"/>
                  </a:lnTo>
                  <a:lnTo>
                    <a:pt x="0" y="379"/>
                  </a:lnTo>
                  <a:lnTo>
                    <a:pt x="0" y="264"/>
                  </a:lnTo>
                  <a:lnTo>
                    <a:pt x="46" y="264"/>
                  </a:lnTo>
                  <a:lnTo>
                    <a:pt x="46" y="0"/>
                  </a:lnTo>
                  <a:lnTo>
                    <a:pt x="119" y="0"/>
                  </a:lnTo>
                  <a:lnTo>
                    <a:pt x="119" y="264"/>
                  </a:lnTo>
                  <a:lnTo>
                    <a:pt x="199" y="264"/>
                  </a:lnTo>
                  <a:lnTo>
                    <a:pt x="199" y="379"/>
                  </a:lnTo>
                  <a:lnTo>
                    <a:pt x="119" y="379"/>
                  </a:lnTo>
                  <a:lnTo>
                    <a:pt x="119" y="998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9" name="Freeform 25"/>
            <p:cNvSpPr>
              <a:spLocks noChangeAspect="1" noEditPoints="1"/>
            </p:cNvSpPr>
            <p:nvPr/>
          </p:nvSpPr>
          <p:spPr bwMode="black">
            <a:xfrm>
              <a:off x="2900" y="3764"/>
              <a:ext cx="77" cy="129"/>
            </a:xfrm>
            <a:custGeom>
              <a:avLst/>
              <a:gdLst>
                <a:gd name="T0" fmla="*/ 0 w 461"/>
                <a:gd name="T1" fmla="*/ 0 h 772"/>
                <a:gd name="T2" fmla="*/ 0 w 461"/>
                <a:gd name="T3" fmla="*/ 0 h 772"/>
                <a:gd name="T4" fmla="*/ 0 w 461"/>
                <a:gd name="T5" fmla="*/ 0 h 772"/>
                <a:gd name="T6" fmla="*/ 0 w 461"/>
                <a:gd name="T7" fmla="*/ 0 h 772"/>
                <a:gd name="T8" fmla="*/ 0 w 461"/>
                <a:gd name="T9" fmla="*/ 0 h 772"/>
                <a:gd name="T10" fmla="*/ 0 w 461"/>
                <a:gd name="T11" fmla="*/ 0 h 772"/>
                <a:gd name="T12" fmla="*/ 0 w 461"/>
                <a:gd name="T13" fmla="*/ 0 h 772"/>
                <a:gd name="T14" fmla="*/ 0 w 461"/>
                <a:gd name="T15" fmla="*/ 0 h 772"/>
                <a:gd name="T16" fmla="*/ 0 w 461"/>
                <a:gd name="T17" fmla="*/ 0 h 772"/>
                <a:gd name="T18" fmla="*/ 0 w 461"/>
                <a:gd name="T19" fmla="*/ 0 h 772"/>
                <a:gd name="T20" fmla="*/ 0 w 461"/>
                <a:gd name="T21" fmla="*/ 0 h 772"/>
                <a:gd name="T22" fmla="*/ 0 w 461"/>
                <a:gd name="T23" fmla="*/ 0 h 772"/>
                <a:gd name="T24" fmla="*/ 0 w 461"/>
                <a:gd name="T25" fmla="*/ 0 h 772"/>
                <a:gd name="T26" fmla="*/ 0 w 461"/>
                <a:gd name="T27" fmla="*/ 0 h 772"/>
                <a:gd name="T28" fmla="*/ 0 w 461"/>
                <a:gd name="T29" fmla="*/ 0 h 772"/>
                <a:gd name="T30" fmla="*/ 0 w 461"/>
                <a:gd name="T31" fmla="*/ 0 h 772"/>
                <a:gd name="T32" fmla="*/ 0 w 461"/>
                <a:gd name="T33" fmla="*/ 0 h 772"/>
                <a:gd name="T34" fmla="*/ 0 w 461"/>
                <a:gd name="T35" fmla="*/ 0 h 772"/>
                <a:gd name="T36" fmla="*/ 0 w 461"/>
                <a:gd name="T37" fmla="*/ 0 h 772"/>
                <a:gd name="T38" fmla="*/ 0 w 461"/>
                <a:gd name="T39" fmla="*/ 0 h 772"/>
                <a:gd name="T40" fmla="*/ 0 w 461"/>
                <a:gd name="T41" fmla="*/ 0 h 772"/>
                <a:gd name="T42" fmla="*/ 0 w 461"/>
                <a:gd name="T43" fmla="*/ 0 h 772"/>
                <a:gd name="T44" fmla="*/ 0 w 461"/>
                <a:gd name="T45" fmla="*/ 0 h 772"/>
                <a:gd name="T46" fmla="*/ 0 w 461"/>
                <a:gd name="T47" fmla="*/ 0 h 772"/>
                <a:gd name="T48" fmla="*/ 0 w 461"/>
                <a:gd name="T49" fmla="*/ 0 h 772"/>
                <a:gd name="T50" fmla="*/ 0 w 461"/>
                <a:gd name="T51" fmla="*/ 0 h 772"/>
                <a:gd name="T52" fmla="*/ 0 w 461"/>
                <a:gd name="T53" fmla="*/ 0 h 772"/>
                <a:gd name="T54" fmla="*/ 0 w 461"/>
                <a:gd name="T55" fmla="*/ 0 h 772"/>
                <a:gd name="T56" fmla="*/ 0 w 461"/>
                <a:gd name="T57" fmla="*/ 0 h 772"/>
                <a:gd name="T58" fmla="*/ 0 w 461"/>
                <a:gd name="T59" fmla="*/ 0 h 772"/>
                <a:gd name="T60" fmla="*/ 0 w 461"/>
                <a:gd name="T61" fmla="*/ 0 h 772"/>
                <a:gd name="T62" fmla="*/ 0 w 461"/>
                <a:gd name="T63" fmla="*/ 0 h 772"/>
                <a:gd name="T64" fmla="*/ 0 w 461"/>
                <a:gd name="T65" fmla="*/ 0 h 772"/>
                <a:gd name="T66" fmla="*/ 0 w 461"/>
                <a:gd name="T67" fmla="*/ 0 h 772"/>
                <a:gd name="T68" fmla="*/ 0 w 461"/>
                <a:gd name="T69" fmla="*/ 0 h 772"/>
                <a:gd name="T70" fmla="*/ 0 w 461"/>
                <a:gd name="T71" fmla="*/ 0 h 772"/>
                <a:gd name="T72" fmla="*/ 0 w 461"/>
                <a:gd name="T73" fmla="*/ 0 h 772"/>
                <a:gd name="T74" fmla="*/ 0 w 461"/>
                <a:gd name="T75" fmla="*/ 0 h 772"/>
                <a:gd name="T76" fmla="*/ 0 w 461"/>
                <a:gd name="T77" fmla="*/ 0 h 772"/>
                <a:gd name="T78" fmla="*/ 0 w 461"/>
                <a:gd name="T79" fmla="*/ 0 h 772"/>
                <a:gd name="T80" fmla="*/ 0 w 461"/>
                <a:gd name="T81" fmla="*/ 0 h 772"/>
                <a:gd name="T82" fmla="*/ 0 w 461"/>
                <a:gd name="T83" fmla="*/ 0 h 772"/>
                <a:gd name="T84" fmla="*/ 0 w 461"/>
                <a:gd name="T85" fmla="*/ 0 h 772"/>
                <a:gd name="T86" fmla="*/ 0 w 461"/>
                <a:gd name="T87" fmla="*/ 0 h 772"/>
                <a:gd name="T88" fmla="*/ 0 w 461"/>
                <a:gd name="T89" fmla="*/ 0 h 772"/>
                <a:gd name="T90" fmla="*/ 0 w 461"/>
                <a:gd name="T91" fmla="*/ 0 h 772"/>
                <a:gd name="T92" fmla="*/ 0 w 461"/>
                <a:gd name="T93" fmla="*/ 0 h 772"/>
                <a:gd name="T94" fmla="*/ 0 w 461"/>
                <a:gd name="T95" fmla="*/ 0 h 772"/>
                <a:gd name="T96" fmla="*/ 0 w 461"/>
                <a:gd name="T97" fmla="*/ 0 h 772"/>
                <a:gd name="T98" fmla="*/ 0 w 461"/>
                <a:gd name="T99" fmla="*/ 0 h 772"/>
                <a:gd name="T100" fmla="*/ 0 w 461"/>
                <a:gd name="T101" fmla="*/ 0 h 772"/>
                <a:gd name="T102" fmla="*/ 0 w 461"/>
                <a:gd name="T103" fmla="*/ 0 h 772"/>
                <a:gd name="T104" fmla="*/ 0 w 461"/>
                <a:gd name="T105" fmla="*/ 0 h 772"/>
                <a:gd name="T106" fmla="*/ 0 w 461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1" h="772">
                  <a:moveTo>
                    <a:pt x="230" y="117"/>
                  </a:moveTo>
                  <a:lnTo>
                    <a:pt x="239" y="117"/>
                  </a:lnTo>
                  <a:lnTo>
                    <a:pt x="247" y="118"/>
                  </a:lnTo>
                  <a:lnTo>
                    <a:pt x="256" y="119"/>
                  </a:lnTo>
                  <a:lnTo>
                    <a:pt x="264" y="122"/>
                  </a:lnTo>
                  <a:lnTo>
                    <a:pt x="272" y="124"/>
                  </a:lnTo>
                  <a:lnTo>
                    <a:pt x="280" y="128"/>
                  </a:lnTo>
                  <a:lnTo>
                    <a:pt x="287" y="133"/>
                  </a:lnTo>
                  <a:lnTo>
                    <a:pt x="294" y="137"/>
                  </a:lnTo>
                  <a:lnTo>
                    <a:pt x="301" y="142"/>
                  </a:lnTo>
                  <a:lnTo>
                    <a:pt x="308" y="149"/>
                  </a:lnTo>
                  <a:lnTo>
                    <a:pt x="314" y="155"/>
                  </a:lnTo>
                  <a:lnTo>
                    <a:pt x="321" y="162"/>
                  </a:lnTo>
                  <a:lnTo>
                    <a:pt x="333" y="178"/>
                  </a:lnTo>
                  <a:lnTo>
                    <a:pt x="343" y="195"/>
                  </a:lnTo>
                  <a:lnTo>
                    <a:pt x="353" y="215"/>
                  </a:lnTo>
                  <a:lnTo>
                    <a:pt x="362" y="235"/>
                  </a:lnTo>
                  <a:lnTo>
                    <a:pt x="369" y="258"/>
                  </a:lnTo>
                  <a:lnTo>
                    <a:pt x="376" y="282"/>
                  </a:lnTo>
                  <a:lnTo>
                    <a:pt x="380" y="306"/>
                  </a:lnTo>
                  <a:lnTo>
                    <a:pt x="383" y="332"/>
                  </a:lnTo>
                  <a:lnTo>
                    <a:pt x="386" y="358"/>
                  </a:lnTo>
                  <a:lnTo>
                    <a:pt x="387" y="386"/>
                  </a:lnTo>
                  <a:lnTo>
                    <a:pt x="386" y="414"/>
                  </a:lnTo>
                  <a:lnTo>
                    <a:pt x="383" y="441"/>
                  </a:lnTo>
                  <a:lnTo>
                    <a:pt x="380" y="467"/>
                  </a:lnTo>
                  <a:lnTo>
                    <a:pt x="376" y="492"/>
                  </a:lnTo>
                  <a:lnTo>
                    <a:pt x="369" y="516"/>
                  </a:lnTo>
                  <a:lnTo>
                    <a:pt x="362" y="538"/>
                  </a:lnTo>
                  <a:lnTo>
                    <a:pt x="353" y="560"/>
                  </a:lnTo>
                  <a:lnTo>
                    <a:pt x="343" y="579"/>
                  </a:lnTo>
                  <a:lnTo>
                    <a:pt x="333" y="597"/>
                  </a:lnTo>
                  <a:lnTo>
                    <a:pt x="321" y="612"/>
                  </a:lnTo>
                  <a:lnTo>
                    <a:pt x="314" y="619"/>
                  </a:lnTo>
                  <a:lnTo>
                    <a:pt x="308" y="626"/>
                  </a:lnTo>
                  <a:lnTo>
                    <a:pt x="301" y="632"/>
                  </a:lnTo>
                  <a:lnTo>
                    <a:pt x="294" y="638"/>
                  </a:lnTo>
                  <a:lnTo>
                    <a:pt x="287" y="642"/>
                  </a:lnTo>
                  <a:lnTo>
                    <a:pt x="280" y="646"/>
                  </a:lnTo>
                  <a:lnTo>
                    <a:pt x="272" y="651"/>
                  </a:lnTo>
                  <a:lnTo>
                    <a:pt x="264" y="653"/>
                  </a:lnTo>
                  <a:lnTo>
                    <a:pt x="256" y="656"/>
                  </a:lnTo>
                  <a:lnTo>
                    <a:pt x="247" y="657"/>
                  </a:lnTo>
                  <a:lnTo>
                    <a:pt x="239" y="658"/>
                  </a:lnTo>
                  <a:lnTo>
                    <a:pt x="230" y="658"/>
                  </a:lnTo>
                  <a:lnTo>
                    <a:pt x="221" y="658"/>
                  </a:lnTo>
                  <a:lnTo>
                    <a:pt x="214" y="657"/>
                  </a:lnTo>
                  <a:lnTo>
                    <a:pt x="205" y="656"/>
                  </a:lnTo>
                  <a:lnTo>
                    <a:pt x="197" y="653"/>
                  </a:lnTo>
                  <a:lnTo>
                    <a:pt x="189" y="651"/>
                  </a:lnTo>
                  <a:lnTo>
                    <a:pt x="181" y="646"/>
                  </a:lnTo>
                  <a:lnTo>
                    <a:pt x="174" y="642"/>
                  </a:lnTo>
                  <a:lnTo>
                    <a:pt x="167" y="638"/>
                  </a:lnTo>
                  <a:lnTo>
                    <a:pt x="160" y="632"/>
                  </a:lnTo>
                  <a:lnTo>
                    <a:pt x="153" y="626"/>
                  </a:lnTo>
                  <a:lnTo>
                    <a:pt x="147" y="619"/>
                  </a:lnTo>
                  <a:lnTo>
                    <a:pt x="140" y="612"/>
                  </a:lnTo>
                  <a:lnTo>
                    <a:pt x="129" y="597"/>
                  </a:lnTo>
                  <a:lnTo>
                    <a:pt x="118" y="579"/>
                  </a:lnTo>
                  <a:lnTo>
                    <a:pt x="108" y="560"/>
                  </a:lnTo>
                  <a:lnTo>
                    <a:pt x="99" y="538"/>
                  </a:lnTo>
                  <a:lnTo>
                    <a:pt x="92" y="516"/>
                  </a:lnTo>
                  <a:lnTo>
                    <a:pt x="85" y="492"/>
                  </a:lnTo>
                  <a:lnTo>
                    <a:pt x="81" y="467"/>
                  </a:lnTo>
                  <a:lnTo>
                    <a:pt x="77" y="441"/>
                  </a:lnTo>
                  <a:lnTo>
                    <a:pt x="75" y="414"/>
                  </a:lnTo>
                  <a:lnTo>
                    <a:pt x="75" y="386"/>
                  </a:lnTo>
                  <a:lnTo>
                    <a:pt x="75" y="358"/>
                  </a:lnTo>
                  <a:lnTo>
                    <a:pt x="77" y="332"/>
                  </a:lnTo>
                  <a:lnTo>
                    <a:pt x="81" y="306"/>
                  </a:lnTo>
                  <a:lnTo>
                    <a:pt x="85" y="282"/>
                  </a:lnTo>
                  <a:lnTo>
                    <a:pt x="92" y="258"/>
                  </a:lnTo>
                  <a:lnTo>
                    <a:pt x="99" y="235"/>
                  </a:lnTo>
                  <a:lnTo>
                    <a:pt x="108" y="215"/>
                  </a:lnTo>
                  <a:lnTo>
                    <a:pt x="118" y="195"/>
                  </a:lnTo>
                  <a:lnTo>
                    <a:pt x="129" y="178"/>
                  </a:lnTo>
                  <a:lnTo>
                    <a:pt x="140" y="162"/>
                  </a:lnTo>
                  <a:lnTo>
                    <a:pt x="147" y="155"/>
                  </a:lnTo>
                  <a:lnTo>
                    <a:pt x="153" y="149"/>
                  </a:lnTo>
                  <a:lnTo>
                    <a:pt x="160" y="142"/>
                  </a:lnTo>
                  <a:lnTo>
                    <a:pt x="167" y="137"/>
                  </a:lnTo>
                  <a:lnTo>
                    <a:pt x="174" y="133"/>
                  </a:lnTo>
                  <a:lnTo>
                    <a:pt x="181" y="128"/>
                  </a:lnTo>
                  <a:lnTo>
                    <a:pt x="189" y="124"/>
                  </a:lnTo>
                  <a:lnTo>
                    <a:pt x="197" y="122"/>
                  </a:lnTo>
                  <a:lnTo>
                    <a:pt x="205" y="119"/>
                  </a:lnTo>
                  <a:lnTo>
                    <a:pt x="214" y="118"/>
                  </a:lnTo>
                  <a:lnTo>
                    <a:pt x="221" y="117"/>
                  </a:lnTo>
                  <a:lnTo>
                    <a:pt x="230" y="117"/>
                  </a:lnTo>
                  <a:close/>
                  <a:moveTo>
                    <a:pt x="230" y="772"/>
                  </a:moveTo>
                  <a:lnTo>
                    <a:pt x="242" y="772"/>
                  </a:lnTo>
                  <a:lnTo>
                    <a:pt x="254" y="770"/>
                  </a:lnTo>
                  <a:lnTo>
                    <a:pt x="266" y="768"/>
                  </a:lnTo>
                  <a:lnTo>
                    <a:pt x="276" y="765"/>
                  </a:lnTo>
                  <a:lnTo>
                    <a:pt x="288" y="761"/>
                  </a:lnTo>
                  <a:lnTo>
                    <a:pt x="299" y="755"/>
                  </a:lnTo>
                  <a:lnTo>
                    <a:pt x="310" y="750"/>
                  </a:lnTo>
                  <a:lnTo>
                    <a:pt x="320" y="742"/>
                  </a:lnTo>
                  <a:lnTo>
                    <a:pt x="330" y="735"/>
                  </a:lnTo>
                  <a:lnTo>
                    <a:pt x="340" y="727"/>
                  </a:lnTo>
                  <a:lnTo>
                    <a:pt x="350" y="717"/>
                  </a:lnTo>
                  <a:lnTo>
                    <a:pt x="360" y="708"/>
                  </a:lnTo>
                  <a:lnTo>
                    <a:pt x="368" y="697"/>
                  </a:lnTo>
                  <a:lnTo>
                    <a:pt x="377" y="685"/>
                  </a:lnTo>
                  <a:lnTo>
                    <a:pt x="386" y="673"/>
                  </a:lnTo>
                  <a:lnTo>
                    <a:pt x="393" y="661"/>
                  </a:lnTo>
                  <a:lnTo>
                    <a:pt x="401" y="647"/>
                  </a:lnTo>
                  <a:lnTo>
                    <a:pt x="408" y="633"/>
                  </a:lnTo>
                  <a:lnTo>
                    <a:pt x="415" y="619"/>
                  </a:lnTo>
                  <a:lnTo>
                    <a:pt x="421" y="604"/>
                  </a:lnTo>
                  <a:lnTo>
                    <a:pt x="428" y="589"/>
                  </a:lnTo>
                  <a:lnTo>
                    <a:pt x="433" y="573"/>
                  </a:lnTo>
                  <a:lnTo>
                    <a:pt x="438" y="556"/>
                  </a:lnTo>
                  <a:lnTo>
                    <a:pt x="443" y="539"/>
                  </a:lnTo>
                  <a:lnTo>
                    <a:pt x="447" y="521"/>
                  </a:lnTo>
                  <a:lnTo>
                    <a:pt x="450" y="504"/>
                  </a:lnTo>
                  <a:lnTo>
                    <a:pt x="454" y="485"/>
                  </a:lnTo>
                  <a:lnTo>
                    <a:pt x="457" y="467"/>
                  </a:lnTo>
                  <a:lnTo>
                    <a:pt x="458" y="448"/>
                  </a:lnTo>
                  <a:lnTo>
                    <a:pt x="460" y="428"/>
                  </a:lnTo>
                  <a:lnTo>
                    <a:pt x="461" y="409"/>
                  </a:lnTo>
                  <a:lnTo>
                    <a:pt x="461" y="388"/>
                  </a:lnTo>
                  <a:lnTo>
                    <a:pt x="461" y="368"/>
                  </a:lnTo>
                  <a:lnTo>
                    <a:pt x="460" y="348"/>
                  </a:lnTo>
                  <a:lnTo>
                    <a:pt x="458" y="329"/>
                  </a:lnTo>
                  <a:lnTo>
                    <a:pt x="457" y="310"/>
                  </a:lnTo>
                  <a:lnTo>
                    <a:pt x="454" y="290"/>
                  </a:lnTo>
                  <a:lnTo>
                    <a:pt x="450" y="272"/>
                  </a:lnTo>
                  <a:lnTo>
                    <a:pt x="447" y="254"/>
                  </a:lnTo>
                  <a:lnTo>
                    <a:pt x="443" y="236"/>
                  </a:lnTo>
                  <a:lnTo>
                    <a:pt x="438" y="219"/>
                  </a:lnTo>
                  <a:lnTo>
                    <a:pt x="434" y="202"/>
                  </a:lnTo>
                  <a:lnTo>
                    <a:pt x="428" y="186"/>
                  </a:lnTo>
                  <a:lnTo>
                    <a:pt x="422" y="170"/>
                  </a:lnTo>
                  <a:lnTo>
                    <a:pt x="416" y="155"/>
                  </a:lnTo>
                  <a:lnTo>
                    <a:pt x="409" y="140"/>
                  </a:lnTo>
                  <a:lnTo>
                    <a:pt x="402" y="126"/>
                  </a:lnTo>
                  <a:lnTo>
                    <a:pt x="394" y="112"/>
                  </a:lnTo>
                  <a:lnTo>
                    <a:pt x="387" y="100"/>
                  </a:lnTo>
                  <a:lnTo>
                    <a:pt x="378" y="87"/>
                  </a:lnTo>
                  <a:lnTo>
                    <a:pt x="369" y="77"/>
                  </a:lnTo>
                  <a:lnTo>
                    <a:pt x="361" y="66"/>
                  </a:lnTo>
                  <a:lnTo>
                    <a:pt x="351" y="55"/>
                  </a:lnTo>
                  <a:lnTo>
                    <a:pt x="341" y="46"/>
                  </a:lnTo>
                  <a:lnTo>
                    <a:pt x="332" y="38"/>
                  </a:lnTo>
                  <a:lnTo>
                    <a:pt x="321" y="30"/>
                  </a:lnTo>
                  <a:lnTo>
                    <a:pt x="311" y="23"/>
                  </a:lnTo>
                  <a:lnTo>
                    <a:pt x="300" y="17"/>
                  </a:lnTo>
                  <a:lnTo>
                    <a:pt x="289" y="12"/>
                  </a:lnTo>
                  <a:lnTo>
                    <a:pt x="278" y="8"/>
                  </a:lnTo>
                  <a:lnTo>
                    <a:pt x="266" y="4"/>
                  </a:lnTo>
                  <a:lnTo>
                    <a:pt x="255" y="1"/>
                  </a:lnTo>
                  <a:lnTo>
                    <a:pt x="243" y="0"/>
                  </a:lnTo>
                  <a:lnTo>
                    <a:pt x="230" y="0"/>
                  </a:lnTo>
                  <a:lnTo>
                    <a:pt x="218" y="0"/>
                  </a:lnTo>
                  <a:lnTo>
                    <a:pt x="206" y="1"/>
                  </a:lnTo>
                  <a:lnTo>
                    <a:pt x="194" y="4"/>
                  </a:lnTo>
                  <a:lnTo>
                    <a:pt x="184" y="8"/>
                  </a:lnTo>
                  <a:lnTo>
                    <a:pt x="172" y="12"/>
                  </a:lnTo>
                  <a:lnTo>
                    <a:pt x="161" y="17"/>
                  </a:lnTo>
                  <a:lnTo>
                    <a:pt x="150" y="23"/>
                  </a:lnTo>
                  <a:lnTo>
                    <a:pt x="139" y="30"/>
                  </a:lnTo>
                  <a:lnTo>
                    <a:pt x="130" y="38"/>
                  </a:lnTo>
                  <a:lnTo>
                    <a:pt x="120" y="46"/>
                  </a:lnTo>
                  <a:lnTo>
                    <a:pt x="110" y="55"/>
                  </a:lnTo>
                  <a:lnTo>
                    <a:pt x="101" y="66"/>
                  </a:lnTo>
                  <a:lnTo>
                    <a:pt x="92" y="77"/>
                  </a:lnTo>
                  <a:lnTo>
                    <a:pt x="83" y="87"/>
                  </a:lnTo>
                  <a:lnTo>
                    <a:pt x="75" y="100"/>
                  </a:lnTo>
                  <a:lnTo>
                    <a:pt x="67" y="112"/>
                  </a:lnTo>
                  <a:lnTo>
                    <a:pt x="59" y="126"/>
                  </a:lnTo>
                  <a:lnTo>
                    <a:pt x="52" y="140"/>
                  </a:lnTo>
                  <a:lnTo>
                    <a:pt x="45" y="155"/>
                  </a:lnTo>
                  <a:lnTo>
                    <a:pt x="39" y="170"/>
                  </a:lnTo>
                  <a:lnTo>
                    <a:pt x="32" y="186"/>
                  </a:lnTo>
                  <a:lnTo>
                    <a:pt x="27" y="202"/>
                  </a:lnTo>
                  <a:lnTo>
                    <a:pt x="23" y="219"/>
                  </a:lnTo>
                  <a:lnTo>
                    <a:pt x="17" y="236"/>
                  </a:lnTo>
                  <a:lnTo>
                    <a:pt x="14" y="254"/>
                  </a:lnTo>
                  <a:lnTo>
                    <a:pt x="10" y="272"/>
                  </a:lnTo>
                  <a:lnTo>
                    <a:pt x="7" y="290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4" y="467"/>
                  </a:lnTo>
                  <a:lnTo>
                    <a:pt x="8" y="485"/>
                  </a:lnTo>
                  <a:lnTo>
                    <a:pt x="10" y="504"/>
                  </a:lnTo>
                  <a:lnTo>
                    <a:pt x="14" y="521"/>
                  </a:lnTo>
                  <a:lnTo>
                    <a:pt x="18" y="539"/>
                  </a:lnTo>
                  <a:lnTo>
                    <a:pt x="23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39" y="604"/>
                  </a:lnTo>
                  <a:lnTo>
                    <a:pt x="45" y="619"/>
                  </a:lnTo>
                  <a:lnTo>
                    <a:pt x="53" y="633"/>
                  </a:lnTo>
                  <a:lnTo>
                    <a:pt x="59" y="647"/>
                  </a:lnTo>
                  <a:lnTo>
                    <a:pt x="67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2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1" y="735"/>
                  </a:lnTo>
                  <a:lnTo>
                    <a:pt x="140" y="742"/>
                  </a:lnTo>
                  <a:lnTo>
                    <a:pt x="151" y="750"/>
                  </a:lnTo>
                  <a:lnTo>
                    <a:pt x="162" y="755"/>
                  </a:lnTo>
                  <a:lnTo>
                    <a:pt x="173" y="761"/>
                  </a:lnTo>
                  <a:lnTo>
                    <a:pt x="184" y="765"/>
                  </a:lnTo>
                  <a:lnTo>
                    <a:pt x="196" y="768"/>
                  </a:lnTo>
                  <a:lnTo>
                    <a:pt x="207" y="770"/>
                  </a:lnTo>
                  <a:lnTo>
                    <a:pt x="218" y="772"/>
                  </a:lnTo>
                  <a:lnTo>
                    <a:pt x="230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60" name="Freeform 26"/>
            <p:cNvSpPr>
              <a:spLocks noChangeAspect="1"/>
            </p:cNvSpPr>
            <p:nvPr/>
          </p:nvSpPr>
          <p:spPr bwMode="black">
            <a:xfrm>
              <a:off x="2994" y="3764"/>
              <a:ext cx="40" cy="126"/>
            </a:xfrm>
            <a:custGeom>
              <a:avLst/>
              <a:gdLst>
                <a:gd name="T0" fmla="*/ 0 w 240"/>
                <a:gd name="T1" fmla="*/ 0 h 754"/>
                <a:gd name="T2" fmla="*/ 0 w 240"/>
                <a:gd name="T3" fmla="*/ 0 h 754"/>
                <a:gd name="T4" fmla="*/ 0 w 240"/>
                <a:gd name="T5" fmla="*/ 0 h 754"/>
                <a:gd name="T6" fmla="*/ 0 w 240"/>
                <a:gd name="T7" fmla="*/ 0 h 754"/>
                <a:gd name="T8" fmla="*/ 0 w 240"/>
                <a:gd name="T9" fmla="*/ 0 h 754"/>
                <a:gd name="T10" fmla="*/ 0 w 240"/>
                <a:gd name="T11" fmla="*/ 0 h 754"/>
                <a:gd name="T12" fmla="*/ 0 w 240"/>
                <a:gd name="T13" fmla="*/ 0 h 754"/>
                <a:gd name="T14" fmla="*/ 0 w 240"/>
                <a:gd name="T15" fmla="*/ 0 h 754"/>
                <a:gd name="T16" fmla="*/ 0 w 240"/>
                <a:gd name="T17" fmla="*/ 0 h 754"/>
                <a:gd name="T18" fmla="*/ 0 w 240"/>
                <a:gd name="T19" fmla="*/ 0 h 754"/>
                <a:gd name="T20" fmla="*/ 0 w 240"/>
                <a:gd name="T21" fmla="*/ 0 h 754"/>
                <a:gd name="T22" fmla="*/ 0 w 240"/>
                <a:gd name="T23" fmla="*/ 0 h 754"/>
                <a:gd name="T24" fmla="*/ 0 w 240"/>
                <a:gd name="T25" fmla="*/ 0 h 754"/>
                <a:gd name="T26" fmla="*/ 0 w 240"/>
                <a:gd name="T27" fmla="*/ 0 h 754"/>
                <a:gd name="T28" fmla="*/ 0 w 240"/>
                <a:gd name="T29" fmla="*/ 0 h 754"/>
                <a:gd name="T30" fmla="*/ 0 w 240"/>
                <a:gd name="T31" fmla="*/ 0 h 754"/>
                <a:gd name="T32" fmla="*/ 0 w 240"/>
                <a:gd name="T33" fmla="*/ 0 h 754"/>
                <a:gd name="T34" fmla="*/ 0 w 240"/>
                <a:gd name="T35" fmla="*/ 0 h 754"/>
                <a:gd name="T36" fmla="*/ 0 w 240"/>
                <a:gd name="T37" fmla="*/ 0 h 754"/>
                <a:gd name="T38" fmla="*/ 0 w 240"/>
                <a:gd name="T39" fmla="*/ 0 h 754"/>
                <a:gd name="T40" fmla="*/ 0 w 240"/>
                <a:gd name="T41" fmla="*/ 0 h 754"/>
                <a:gd name="T42" fmla="*/ 0 w 240"/>
                <a:gd name="T43" fmla="*/ 0 h 754"/>
                <a:gd name="T44" fmla="*/ 0 w 240"/>
                <a:gd name="T45" fmla="*/ 0 h 754"/>
                <a:gd name="T46" fmla="*/ 0 w 240"/>
                <a:gd name="T47" fmla="*/ 0 h 754"/>
                <a:gd name="T48" fmla="*/ 0 w 240"/>
                <a:gd name="T49" fmla="*/ 0 h 754"/>
                <a:gd name="T50" fmla="*/ 0 w 240"/>
                <a:gd name="T51" fmla="*/ 0 h 754"/>
                <a:gd name="T52" fmla="*/ 0 w 240"/>
                <a:gd name="T53" fmla="*/ 0 h 754"/>
                <a:gd name="T54" fmla="*/ 0 w 240"/>
                <a:gd name="T55" fmla="*/ 0 h 754"/>
                <a:gd name="T56" fmla="*/ 0 w 240"/>
                <a:gd name="T57" fmla="*/ 0 h 754"/>
                <a:gd name="T58" fmla="*/ 0 w 240"/>
                <a:gd name="T59" fmla="*/ 0 h 754"/>
                <a:gd name="T60" fmla="*/ 0 w 240"/>
                <a:gd name="T61" fmla="*/ 0 h 754"/>
                <a:gd name="T62" fmla="*/ 0 w 240"/>
                <a:gd name="T63" fmla="*/ 0 h 754"/>
                <a:gd name="T64" fmla="*/ 0 w 240"/>
                <a:gd name="T65" fmla="*/ 0 h 754"/>
                <a:gd name="T66" fmla="*/ 0 w 240"/>
                <a:gd name="T67" fmla="*/ 0 h 754"/>
                <a:gd name="T68" fmla="*/ 0 w 240"/>
                <a:gd name="T69" fmla="*/ 0 h 754"/>
                <a:gd name="T70" fmla="*/ 0 w 240"/>
                <a:gd name="T71" fmla="*/ 0 h 754"/>
                <a:gd name="T72" fmla="*/ 0 w 240"/>
                <a:gd name="T73" fmla="*/ 0 h 754"/>
                <a:gd name="T74" fmla="*/ 0 w 240"/>
                <a:gd name="T75" fmla="*/ 0 h 754"/>
                <a:gd name="T76" fmla="*/ 0 w 240"/>
                <a:gd name="T77" fmla="*/ 0 h 754"/>
                <a:gd name="T78" fmla="*/ 0 w 240"/>
                <a:gd name="T79" fmla="*/ 0 h 754"/>
                <a:gd name="T80" fmla="*/ 0 w 240"/>
                <a:gd name="T81" fmla="*/ 0 h 754"/>
                <a:gd name="T82" fmla="*/ 0 w 240"/>
                <a:gd name="T83" fmla="*/ 0 h 754"/>
                <a:gd name="T84" fmla="*/ 0 w 240"/>
                <a:gd name="T85" fmla="*/ 0 h 754"/>
                <a:gd name="T86" fmla="*/ 0 w 240"/>
                <a:gd name="T87" fmla="*/ 0 h 754"/>
                <a:gd name="T88" fmla="*/ 0 w 240"/>
                <a:gd name="T89" fmla="*/ 0 h 754"/>
                <a:gd name="T90" fmla="*/ 0 w 240"/>
                <a:gd name="T91" fmla="*/ 0 h 754"/>
                <a:gd name="T92" fmla="*/ 0 w 240"/>
                <a:gd name="T93" fmla="*/ 0 h 754"/>
                <a:gd name="T94" fmla="*/ 0 w 240"/>
                <a:gd name="T95" fmla="*/ 0 h 754"/>
                <a:gd name="T96" fmla="*/ 0 w 240"/>
                <a:gd name="T97" fmla="*/ 0 h 754"/>
                <a:gd name="T98" fmla="*/ 0 w 240"/>
                <a:gd name="T99" fmla="*/ 0 h 754"/>
                <a:gd name="T100" fmla="*/ 0 w 240"/>
                <a:gd name="T101" fmla="*/ 0 h 754"/>
                <a:gd name="T102" fmla="*/ 0 w 240"/>
                <a:gd name="T103" fmla="*/ 0 h 7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0" h="754">
                  <a:moveTo>
                    <a:pt x="74" y="100"/>
                  </a:moveTo>
                  <a:lnTo>
                    <a:pt x="76" y="100"/>
                  </a:lnTo>
                  <a:lnTo>
                    <a:pt x="86" y="79"/>
                  </a:lnTo>
                  <a:lnTo>
                    <a:pt x="96" y="59"/>
                  </a:lnTo>
                  <a:lnTo>
                    <a:pt x="105" y="43"/>
                  </a:lnTo>
                  <a:lnTo>
                    <a:pt x="116" y="28"/>
                  </a:lnTo>
                  <a:lnTo>
                    <a:pt x="123" y="22"/>
                  </a:lnTo>
                  <a:lnTo>
                    <a:pt x="128" y="16"/>
                  </a:lnTo>
                  <a:lnTo>
                    <a:pt x="134" y="11"/>
                  </a:lnTo>
                  <a:lnTo>
                    <a:pt x="142" y="8"/>
                  </a:lnTo>
                  <a:lnTo>
                    <a:pt x="148" y="4"/>
                  </a:lnTo>
                  <a:lnTo>
                    <a:pt x="157" y="1"/>
                  </a:lnTo>
                  <a:lnTo>
                    <a:pt x="166" y="0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92" y="2"/>
                  </a:lnTo>
                  <a:lnTo>
                    <a:pt x="200" y="4"/>
                  </a:lnTo>
                  <a:lnTo>
                    <a:pt x="209" y="9"/>
                  </a:lnTo>
                  <a:lnTo>
                    <a:pt x="217" y="14"/>
                  </a:lnTo>
                  <a:lnTo>
                    <a:pt x="225" y="19"/>
                  </a:lnTo>
                  <a:lnTo>
                    <a:pt x="233" y="26"/>
                  </a:lnTo>
                  <a:lnTo>
                    <a:pt x="240" y="33"/>
                  </a:lnTo>
                  <a:lnTo>
                    <a:pt x="207" y="148"/>
                  </a:lnTo>
                  <a:lnTo>
                    <a:pt x="195" y="136"/>
                  </a:lnTo>
                  <a:lnTo>
                    <a:pt x="185" y="126"/>
                  </a:lnTo>
                  <a:lnTo>
                    <a:pt x="180" y="122"/>
                  </a:lnTo>
                  <a:lnTo>
                    <a:pt x="173" y="119"/>
                  </a:lnTo>
                  <a:lnTo>
                    <a:pt x="168" y="117"/>
                  </a:lnTo>
                  <a:lnTo>
                    <a:pt x="161" y="117"/>
                  </a:lnTo>
                  <a:lnTo>
                    <a:pt x="154" y="117"/>
                  </a:lnTo>
                  <a:lnTo>
                    <a:pt x="146" y="118"/>
                  </a:lnTo>
                  <a:lnTo>
                    <a:pt x="140" y="121"/>
                  </a:lnTo>
                  <a:lnTo>
                    <a:pt x="133" y="124"/>
                  </a:lnTo>
                  <a:lnTo>
                    <a:pt x="128" y="127"/>
                  </a:lnTo>
                  <a:lnTo>
                    <a:pt x="123" y="133"/>
                  </a:lnTo>
                  <a:lnTo>
                    <a:pt x="117" y="138"/>
                  </a:lnTo>
                  <a:lnTo>
                    <a:pt x="113" y="145"/>
                  </a:lnTo>
                  <a:lnTo>
                    <a:pt x="104" y="160"/>
                  </a:lnTo>
                  <a:lnTo>
                    <a:pt x="98" y="176"/>
                  </a:lnTo>
                  <a:lnTo>
                    <a:pt x="91" y="195"/>
                  </a:lnTo>
                  <a:lnTo>
                    <a:pt x="87" y="216"/>
                  </a:lnTo>
                  <a:lnTo>
                    <a:pt x="83" y="236"/>
                  </a:lnTo>
                  <a:lnTo>
                    <a:pt x="79" y="259"/>
                  </a:lnTo>
                  <a:lnTo>
                    <a:pt x="77" y="282"/>
                  </a:lnTo>
                  <a:lnTo>
                    <a:pt x="76" y="303"/>
                  </a:lnTo>
                  <a:lnTo>
                    <a:pt x="74" y="347"/>
                  </a:lnTo>
                  <a:lnTo>
                    <a:pt x="74" y="386"/>
                  </a:lnTo>
                  <a:lnTo>
                    <a:pt x="74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4" y="20"/>
                  </a:lnTo>
                  <a:lnTo>
                    <a:pt x="74" y="10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61" name="Freeform 27"/>
            <p:cNvSpPr>
              <a:spLocks noChangeAspect="1"/>
            </p:cNvSpPr>
            <p:nvPr/>
          </p:nvSpPr>
          <p:spPr bwMode="black">
            <a:xfrm>
              <a:off x="3040" y="3767"/>
              <a:ext cx="79" cy="191"/>
            </a:xfrm>
            <a:custGeom>
              <a:avLst/>
              <a:gdLst>
                <a:gd name="T0" fmla="*/ 0 w 472"/>
                <a:gd name="T1" fmla="*/ 0 h 1144"/>
                <a:gd name="T2" fmla="*/ 0 w 472"/>
                <a:gd name="T3" fmla="*/ 0 h 1144"/>
                <a:gd name="T4" fmla="*/ 0 w 472"/>
                <a:gd name="T5" fmla="*/ 0 h 1144"/>
                <a:gd name="T6" fmla="*/ 0 w 472"/>
                <a:gd name="T7" fmla="*/ 0 h 1144"/>
                <a:gd name="T8" fmla="*/ 0 w 472"/>
                <a:gd name="T9" fmla="*/ 0 h 1144"/>
                <a:gd name="T10" fmla="*/ 0 w 472"/>
                <a:gd name="T11" fmla="*/ 0 h 1144"/>
                <a:gd name="T12" fmla="*/ 0 w 472"/>
                <a:gd name="T13" fmla="*/ 0 h 1144"/>
                <a:gd name="T14" fmla="*/ 0 w 472"/>
                <a:gd name="T15" fmla="*/ 0 h 1144"/>
                <a:gd name="T16" fmla="*/ 0 w 472"/>
                <a:gd name="T17" fmla="*/ 0 h 1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2" h="1144">
                  <a:moveTo>
                    <a:pt x="0" y="0"/>
                  </a:moveTo>
                  <a:lnTo>
                    <a:pt x="88" y="0"/>
                  </a:lnTo>
                  <a:lnTo>
                    <a:pt x="244" y="525"/>
                  </a:lnTo>
                  <a:lnTo>
                    <a:pt x="387" y="0"/>
                  </a:lnTo>
                  <a:lnTo>
                    <a:pt x="472" y="0"/>
                  </a:lnTo>
                  <a:lnTo>
                    <a:pt x="146" y="1144"/>
                  </a:lnTo>
                  <a:lnTo>
                    <a:pt x="62" y="1144"/>
                  </a:lnTo>
                  <a:lnTo>
                    <a:pt x="204" y="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62" name="Freeform 28"/>
            <p:cNvSpPr>
              <a:spLocks noChangeAspect="1"/>
            </p:cNvSpPr>
            <p:nvPr/>
          </p:nvSpPr>
          <p:spPr bwMode="black">
            <a:xfrm>
              <a:off x="1178" y="3969"/>
              <a:ext cx="93" cy="33"/>
            </a:xfrm>
            <a:custGeom>
              <a:avLst/>
              <a:gdLst>
                <a:gd name="T0" fmla="*/ 0 w 557"/>
                <a:gd name="T1" fmla="*/ 0 h 196"/>
                <a:gd name="T2" fmla="*/ 0 w 557"/>
                <a:gd name="T3" fmla="*/ 0 h 196"/>
                <a:gd name="T4" fmla="*/ 0 w 557"/>
                <a:gd name="T5" fmla="*/ 0 h 196"/>
                <a:gd name="T6" fmla="*/ 0 w 557"/>
                <a:gd name="T7" fmla="*/ 0 h 196"/>
                <a:gd name="T8" fmla="*/ 0 w 557"/>
                <a:gd name="T9" fmla="*/ 0 h 196"/>
                <a:gd name="T10" fmla="*/ 0 w 557"/>
                <a:gd name="T11" fmla="*/ 0 h 196"/>
                <a:gd name="T12" fmla="*/ 0 w 557"/>
                <a:gd name="T13" fmla="*/ 0 h 196"/>
                <a:gd name="T14" fmla="*/ 0 w 557"/>
                <a:gd name="T15" fmla="*/ 0 h 196"/>
                <a:gd name="T16" fmla="*/ 0 w 557"/>
                <a:gd name="T17" fmla="*/ 0 h 196"/>
                <a:gd name="T18" fmla="*/ 0 w 557"/>
                <a:gd name="T19" fmla="*/ 0 h 196"/>
                <a:gd name="T20" fmla="*/ 0 w 557"/>
                <a:gd name="T21" fmla="*/ 0 h 196"/>
                <a:gd name="T22" fmla="*/ 0 w 557"/>
                <a:gd name="T23" fmla="*/ 0 h 196"/>
                <a:gd name="T24" fmla="*/ 0 w 557"/>
                <a:gd name="T25" fmla="*/ 0 h 196"/>
                <a:gd name="T26" fmla="*/ 0 w 557"/>
                <a:gd name="T27" fmla="*/ 0 h 196"/>
                <a:gd name="T28" fmla="*/ 0 w 557"/>
                <a:gd name="T29" fmla="*/ 0 h 196"/>
                <a:gd name="T30" fmla="*/ 0 w 557"/>
                <a:gd name="T31" fmla="*/ 0 h 196"/>
                <a:gd name="T32" fmla="*/ 0 w 557"/>
                <a:gd name="T33" fmla="*/ 0 h 196"/>
                <a:gd name="T34" fmla="*/ 0 w 557"/>
                <a:gd name="T35" fmla="*/ 0 h 196"/>
                <a:gd name="T36" fmla="*/ 0 w 557"/>
                <a:gd name="T37" fmla="*/ 0 h 196"/>
                <a:gd name="T38" fmla="*/ 0 w 557"/>
                <a:gd name="T39" fmla="*/ 0 h 196"/>
                <a:gd name="T40" fmla="*/ 0 w 557"/>
                <a:gd name="T41" fmla="*/ 0 h 196"/>
                <a:gd name="T42" fmla="*/ 0 w 557"/>
                <a:gd name="T43" fmla="*/ 0 h 196"/>
                <a:gd name="T44" fmla="*/ 0 w 557"/>
                <a:gd name="T45" fmla="*/ 0 h 196"/>
                <a:gd name="T46" fmla="*/ 0 w 557"/>
                <a:gd name="T47" fmla="*/ 0 h 196"/>
                <a:gd name="T48" fmla="*/ 0 w 557"/>
                <a:gd name="T49" fmla="*/ 0 h 196"/>
                <a:gd name="T50" fmla="*/ 0 w 557"/>
                <a:gd name="T51" fmla="*/ 0 h 196"/>
                <a:gd name="T52" fmla="*/ 0 w 557"/>
                <a:gd name="T53" fmla="*/ 0 h 196"/>
                <a:gd name="T54" fmla="*/ 0 w 557"/>
                <a:gd name="T55" fmla="*/ 0 h 196"/>
                <a:gd name="T56" fmla="*/ 0 w 557"/>
                <a:gd name="T57" fmla="*/ 0 h 196"/>
                <a:gd name="T58" fmla="*/ 0 w 557"/>
                <a:gd name="T59" fmla="*/ 0 h 196"/>
                <a:gd name="T60" fmla="*/ 0 w 557"/>
                <a:gd name="T61" fmla="*/ 0 h 196"/>
                <a:gd name="T62" fmla="*/ 0 w 557"/>
                <a:gd name="T63" fmla="*/ 0 h 196"/>
                <a:gd name="T64" fmla="*/ 0 w 557"/>
                <a:gd name="T65" fmla="*/ 0 h 196"/>
                <a:gd name="T66" fmla="*/ 0 w 557"/>
                <a:gd name="T67" fmla="*/ 0 h 196"/>
                <a:gd name="T68" fmla="*/ 0 w 557"/>
                <a:gd name="T69" fmla="*/ 0 h 196"/>
                <a:gd name="T70" fmla="*/ 0 w 557"/>
                <a:gd name="T71" fmla="*/ 0 h 196"/>
                <a:gd name="T72" fmla="*/ 0 w 557"/>
                <a:gd name="T73" fmla="*/ 0 h 1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57" h="196">
                  <a:moveTo>
                    <a:pt x="557" y="0"/>
                  </a:moveTo>
                  <a:lnTo>
                    <a:pt x="535" y="20"/>
                  </a:lnTo>
                  <a:lnTo>
                    <a:pt x="511" y="39"/>
                  </a:lnTo>
                  <a:lnTo>
                    <a:pt x="485" y="57"/>
                  </a:lnTo>
                  <a:lnTo>
                    <a:pt x="457" y="73"/>
                  </a:lnTo>
                  <a:lnTo>
                    <a:pt x="428" y="89"/>
                  </a:lnTo>
                  <a:lnTo>
                    <a:pt x="396" y="103"/>
                  </a:lnTo>
                  <a:lnTo>
                    <a:pt x="364" y="117"/>
                  </a:lnTo>
                  <a:lnTo>
                    <a:pt x="330" y="130"/>
                  </a:lnTo>
                  <a:lnTo>
                    <a:pt x="294" y="141"/>
                  </a:lnTo>
                  <a:lnTo>
                    <a:pt x="256" y="152"/>
                  </a:lnTo>
                  <a:lnTo>
                    <a:pt x="217" y="162"/>
                  </a:lnTo>
                  <a:lnTo>
                    <a:pt x="176" y="170"/>
                  </a:lnTo>
                  <a:lnTo>
                    <a:pt x="134" y="179"/>
                  </a:lnTo>
                  <a:lnTo>
                    <a:pt x="91" y="185"/>
                  </a:lnTo>
                  <a:lnTo>
                    <a:pt x="47" y="191"/>
                  </a:lnTo>
                  <a:lnTo>
                    <a:pt x="0" y="196"/>
                  </a:lnTo>
                  <a:lnTo>
                    <a:pt x="50" y="193"/>
                  </a:lnTo>
                  <a:lnTo>
                    <a:pt x="96" y="189"/>
                  </a:lnTo>
                  <a:lnTo>
                    <a:pt x="142" y="182"/>
                  </a:lnTo>
                  <a:lnTo>
                    <a:pt x="186" y="176"/>
                  </a:lnTo>
                  <a:lnTo>
                    <a:pt x="227" y="168"/>
                  </a:lnTo>
                  <a:lnTo>
                    <a:pt x="267" y="158"/>
                  </a:lnTo>
                  <a:lnTo>
                    <a:pt x="305" y="149"/>
                  </a:lnTo>
                  <a:lnTo>
                    <a:pt x="341" y="137"/>
                  </a:lnTo>
                  <a:lnTo>
                    <a:pt x="376" y="124"/>
                  </a:lnTo>
                  <a:lnTo>
                    <a:pt x="407" y="111"/>
                  </a:lnTo>
                  <a:lnTo>
                    <a:pt x="437" y="96"/>
                  </a:lnTo>
                  <a:lnTo>
                    <a:pt x="466" y="79"/>
                  </a:lnTo>
                  <a:lnTo>
                    <a:pt x="480" y="70"/>
                  </a:lnTo>
                  <a:lnTo>
                    <a:pt x="491" y="61"/>
                  </a:lnTo>
                  <a:lnTo>
                    <a:pt x="504" y="52"/>
                  </a:lnTo>
                  <a:lnTo>
                    <a:pt x="515" y="42"/>
                  </a:lnTo>
                  <a:lnTo>
                    <a:pt x="527" y="32"/>
                  </a:lnTo>
                  <a:lnTo>
                    <a:pt x="538" y="22"/>
                  </a:lnTo>
                  <a:lnTo>
                    <a:pt x="548" y="12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63" name="Freeform 29"/>
            <p:cNvSpPr>
              <a:spLocks noChangeAspect="1"/>
            </p:cNvSpPr>
            <p:nvPr/>
          </p:nvSpPr>
          <p:spPr bwMode="black">
            <a:xfrm>
              <a:off x="270" y="3456"/>
              <a:ext cx="305" cy="106"/>
            </a:xfrm>
            <a:custGeom>
              <a:avLst/>
              <a:gdLst>
                <a:gd name="T0" fmla="*/ 0 w 1832"/>
                <a:gd name="T1" fmla="*/ 0 h 635"/>
                <a:gd name="T2" fmla="*/ 0 w 1832"/>
                <a:gd name="T3" fmla="*/ 0 h 635"/>
                <a:gd name="T4" fmla="*/ 0 w 1832"/>
                <a:gd name="T5" fmla="*/ 0 h 635"/>
                <a:gd name="T6" fmla="*/ 0 w 1832"/>
                <a:gd name="T7" fmla="*/ 0 h 635"/>
                <a:gd name="T8" fmla="*/ 0 w 1832"/>
                <a:gd name="T9" fmla="*/ 0 h 635"/>
                <a:gd name="T10" fmla="*/ 0 w 1832"/>
                <a:gd name="T11" fmla="*/ 0 h 635"/>
                <a:gd name="T12" fmla="*/ 0 w 1832"/>
                <a:gd name="T13" fmla="*/ 0 h 635"/>
                <a:gd name="T14" fmla="*/ 0 w 1832"/>
                <a:gd name="T15" fmla="*/ 0 h 635"/>
                <a:gd name="T16" fmla="*/ 0 w 1832"/>
                <a:gd name="T17" fmla="*/ 0 h 635"/>
                <a:gd name="T18" fmla="*/ 0 w 1832"/>
                <a:gd name="T19" fmla="*/ 0 h 635"/>
                <a:gd name="T20" fmla="*/ 0 w 1832"/>
                <a:gd name="T21" fmla="*/ 0 h 635"/>
                <a:gd name="T22" fmla="*/ 0 w 1832"/>
                <a:gd name="T23" fmla="*/ 0 h 635"/>
                <a:gd name="T24" fmla="*/ 0 w 1832"/>
                <a:gd name="T25" fmla="*/ 0 h 635"/>
                <a:gd name="T26" fmla="*/ 0 w 1832"/>
                <a:gd name="T27" fmla="*/ 0 h 635"/>
                <a:gd name="T28" fmla="*/ 0 w 1832"/>
                <a:gd name="T29" fmla="*/ 0 h 635"/>
                <a:gd name="T30" fmla="*/ 0 w 1832"/>
                <a:gd name="T31" fmla="*/ 0 h 635"/>
                <a:gd name="T32" fmla="*/ 0 w 1832"/>
                <a:gd name="T33" fmla="*/ 0 h 635"/>
                <a:gd name="T34" fmla="*/ 0 w 1832"/>
                <a:gd name="T35" fmla="*/ 0 h 635"/>
                <a:gd name="T36" fmla="*/ 0 w 1832"/>
                <a:gd name="T37" fmla="*/ 0 h 635"/>
                <a:gd name="T38" fmla="*/ 0 w 1832"/>
                <a:gd name="T39" fmla="*/ 0 h 635"/>
                <a:gd name="T40" fmla="*/ 0 w 1832"/>
                <a:gd name="T41" fmla="*/ 0 h 635"/>
                <a:gd name="T42" fmla="*/ 0 w 1832"/>
                <a:gd name="T43" fmla="*/ 0 h 635"/>
                <a:gd name="T44" fmla="*/ 0 w 1832"/>
                <a:gd name="T45" fmla="*/ 0 h 635"/>
                <a:gd name="T46" fmla="*/ 0 w 1832"/>
                <a:gd name="T47" fmla="*/ 0 h 635"/>
                <a:gd name="T48" fmla="*/ 0 w 1832"/>
                <a:gd name="T49" fmla="*/ 0 h 635"/>
                <a:gd name="T50" fmla="*/ 0 w 1832"/>
                <a:gd name="T51" fmla="*/ 0 h 635"/>
                <a:gd name="T52" fmla="*/ 0 w 1832"/>
                <a:gd name="T53" fmla="*/ 0 h 635"/>
                <a:gd name="T54" fmla="*/ 0 w 1832"/>
                <a:gd name="T55" fmla="*/ 0 h 635"/>
                <a:gd name="T56" fmla="*/ 0 w 1832"/>
                <a:gd name="T57" fmla="*/ 0 h 635"/>
                <a:gd name="T58" fmla="*/ 0 w 1832"/>
                <a:gd name="T59" fmla="*/ 0 h 635"/>
                <a:gd name="T60" fmla="*/ 0 w 1832"/>
                <a:gd name="T61" fmla="*/ 0 h 635"/>
                <a:gd name="T62" fmla="*/ 0 w 1832"/>
                <a:gd name="T63" fmla="*/ 0 h 635"/>
                <a:gd name="T64" fmla="*/ 0 w 1832"/>
                <a:gd name="T65" fmla="*/ 0 h 635"/>
                <a:gd name="T66" fmla="*/ 0 w 1832"/>
                <a:gd name="T67" fmla="*/ 0 h 635"/>
                <a:gd name="T68" fmla="*/ 0 w 1832"/>
                <a:gd name="T69" fmla="*/ 0 h 635"/>
                <a:gd name="T70" fmla="*/ 0 w 1832"/>
                <a:gd name="T71" fmla="*/ 0 h 635"/>
                <a:gd name="T72" fmla="*/ 0 w 1832"/>
                <a:gd name="T73" fmla="*/ 0 h 635"/>
                <a:gd name="T74" fmla="*/ 0 w 1832"/>
                <a:gd name="T75" fmla="*/ 0 h 635"/>
                <a:gd name="T76" fmla="*/ 0 w 1832"/>
                <a:gd name="T77" fmla="*/ 0 h 635"/>
                <a:gd name="T78" fmla="*/ 0 w 1832"/>
                <a:gd name="T79" fmla="*/ 0 h 635"/>
                <a:gd name="T80" fmla="*/ 0 w 1832"/>
                <a:gd name="T81" fmla="*/ 0 h 635"/>
                <a:gd name="T82" fmla="*/ 0 w 1832"/>
                <a:gd name="T83" fmla="*/ 0 h 635"/>
                <a:gd name="T84" fmla="*/ 0 w 1832"/>
                <a:gd name="T85" fmla="*/ 0 h 635"/>
                <a:gd name="T86" fmla="*/ 0 w 1832"/>
                <a:gd name="T87" fmla="*/ 0 h 635"/>
                <a:gd name="T88" fmla="*/ 0 w 1832"/>
                <a:gd name="T89" fmla="*/ 0 h 635"/>
                <a:gd name="T90" fmla="*/ 0 w 1832"/>
                <a:gd name="T91" fmla="*/ 0 h 635"/>
                <a:gd name="T92" fmla="*/ 0 w 1832"/>
                <a:gd name="T93" fmla="*/ 0 h 635"/>
                <a:gd name="T94" fmla="*/ 0 w 1832"/>
                <a:gd name="T95" fmla="*/ 0 h 635"/>
                <a:gd name="T96" fmla="*/ 0 w 1832"/>
                <a:gd name="T97" fmla="*/ 0 h 6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32" h="635">
                  <a:moveTo>
                    <a:pt x="1514" y="0"/>
                  </a:moveTo>
                  <a:lnTo>
                    <a:pt x="1492" y="1"/>
                  </a:lnTo>
                  <a:lnTo>
                    <a:pt x="1472" y="3"/>
                  </a:lnTo>
                  <a:lnTo>
                    <a:pt x="1451" y="6"/>
                  </a:lnTo>
                  <a:lnTo>
                    <a:pt x="1431" y="11"/>
                  </a:lnTo>
                  <a:lnTo>
                    <a:pt x="1411" y="17"/>
                  </a:lnTo>
                  <a:lnTo>
                    <a:pt x="1392" y="24"/>
                  </a:lnTo>
                  <a:lnTo>
                    <a:pt x="1373" y="32"/>
                  </a:lnTo>
                  <a:lnTo>
                    <a:pt x="1356" y="42"/>
                  </a:lnTo>
                  <a:lnTo>
                    <a:pt x="1339" y="52"/>
                  </a:lnTo>
                  <a:lnTo>
                    <a:pt x="1323" y="64"/>
                  </a:lnTo>
                  <a:lnTo>
                    <a:pt x="1307" y="76"/>
                  </a:lnTo>
                  <a:lnTo>
                    <a:pt x="1293" y="90"/>
                  </a:lnTo>
                  <a:lnTo>
                    <a:pt x="1279" y="104"/>
                  </a:lnTo>
                  <a:lnTo>
                    <a:pt x="1266" y="119"/>
                  </a:lnTo>
                  <a:lnTo>
                    <a:pt x="1255" y="135"/>
                  </a:lnTo>
                  <a:lnTo>
                    <a:pt x="1244" y="151"/>
                  </a:lnTo>
                  <a:lnTo>
                    <a:pt x="1160" y="141"/>
                  </a:lnTo>
                  <a:lnTo>
                    <a:pt x="1078" y="133"/>
                  </a:lnTo>
                  <a:lnTo>
                    <a:pt x="997" y="126"/>
                  </a:lnTo>
                  <a:lnTo>
                    <a:pt x="919" y="122"/>
                  </a:lnTo>
                  <a:lnTo>
                    <a:pt x="842" y="119"/>
                  </a:lnTo>
                  <a:lnTo>
                    <a:pt x="768" y="118"/>
                  </a:lnTo>
                  <a:lnTo>
                    <a:pt x="696" y="119"/>
                  </a:lnTo>
                  <a:lnTo>
                    <a:pt x="626" y="122"/>
                  </a:lnTo>
                  <a:lnTo>
                    <a:pt x="617" y="122"/>
                  </a:lnTo>
                  <a:lnTo>
                    <a:pt x="606" y="122"/>
                  </a:lnTo>
                  <a:lnTo>
                    <a:pt x="563" y="125"/>
                  </a:lnTo>
                  <a:lnTo>
                    <a:pt x="520" y="129"/>
                  </a:lnTo>
                  <a:lnTo>
                    <a:pt x="478" y="134"/>
                  </a:lnTo>
                  <a:lnTo>
                    <a:pt x="438" y="139"/>
                  </a:lnTo>
                  <a:lnTo>
                    <a:pt x="400" y="146"/>
                  </a:lnTo>
                  <a:lnTo>
                    <a:pt x="361" y="153"/>
                  </a:lnTo>
                  <a:lnTo>
                    <a:pt x="324" y="161"/>
                  </a:lnTo>
                  <a:lnTo>
                    <a:pt x="287" y="169"/>
                  </a:lnTo>
                  <a:lnTo>
                    <a:pt x="265" y="177"/>
                  </a:lnTo>
                  <a:lnTo>
                    <a:pt x="243" y="184"/>
                  </a:lnTo>
                  <a:lnTo>
                    <a:pt x="221" y="192"/>
                  </a:lnTo>
                  <a:lnTo>
                    <a:pt x="202" y="201"/>
                  </a:lnTo>
                  <a:lnTo>
                    <a:pt x="183" y="209"/>
                  </a:lnTo>
                  <a:lnTo>
                    <a:pt x="165" y="219"/>
                  </a:lnTo>
                  <a:lnTo>
                    <a:pt x="148" y="229"/>
                  </a:lnTo>
                  <a:lnTo>
                    <a:pt x="132" y="239"/>
                  </a:lnTo>
                  <a:lnTo>
                    <a:pt x="117" y="250"/>
                  </a:lnTo>
                  <a:lnTo>
                    <a:pt x="103" y="261"/>
                  </a:lnTo>
                  <a:lnTo>
                    <a:pt x="90" y="272"/>
                  </a:lnTo>
                  <a:lnTo>
                    <a:pt x="78" y="284"/>
                  </a:lnTo>
                  <a:lnTo>
                    <a:pt x="67" y="297"/>
                  </a:lnTo>
                  <a:lnTo>
                    <a:pt x="56" y="309"/>
                  </a:lnTo>
                  <a:lnTo>
                    <a:pt x="48" y="321"/>
                  </a:lnTo>
                  <a:lnTo>
                    <a:pt x="39" y="334"/>
                  </a:lnTo>
                  <a:lnTo>
                    <a:pt x="31" y="348"/>
                  </a:lnTo>
                  <a:lnTo>
                    <a:pt x="25" y="362"/>
                  </a:lnTo>
                  <a:lnTo>
                    <a:pt x="18" y="377"/>
                  </a:lnTo>
                  <a:lnTo>
                    <a:pt x="14" y="392"/>
                  </a:lnTo>
                  <a:lnTo>
                    <a:pt x="10" y="406"/>
                  </a:lnTo>
                  <a:lnTo>
                    <a:pt x="7" y="421"/>
                  </a:lnTo>
                  <a:lnTo>
                    <a:pt x="3" y="437"/>
                  </a:lnTo>
                  <a:lnTo>
                    <a:pt x="2" y="452"/>
                  </a:lnTo>
                  <a:lnTo>
                    <a:pt x="1" y="468"/>
                  </a:lnTo>
                  <a:lnTo>
                    <a:pt x="0" y="484"/>
                  </a:lnTo>
                  <a:lnTo>
                    <a:pt x="1" y="502"/>
                  </a:lnTo>
                  <a:lnTo>
                    <a:pt x="2" y="518"/>
                  </a:lnTo>
                  <a:lnTo>
                    <a:pt x="4" y="535"/>
                  </a:lnTo>
                  <a:lnTo>
                    <a:pt x="7" y="552"/>
                  </a:lnTo>
                  <a:lnTo>
                    <a:pt x="11" y="570"/>
                  </a:lnTo>
                  <a:lnTo>
                    <a:pt x="14" y="588"/>
                  </a:lnTo>
                  <a:lnTo>
                    <a:pt x="16" y="578"/>
                  </a:lnTo>
                  <a:lnTo>
                    <a:pt x="18" y="570"/>
                  </a:lnTo>
                  <a:lnTo>
                    <a:pt x="21" y="560"/>
                  </a:lnTo>
                  <a:lnTo>
                    <a:pt x="23" y="550"/>
                  </a:lnTo>
                  <a:lnTo>
                    <a:pt x="32" y="531"/>
                  </a:lnTo>
                  <a:lnTo>
                    <a:pt x="45" y="512"/>
                  </a:lnTo>
                  <a:lnTo>
                    <a:pt x="59" y="495"/>
                  </a:lnTo>
                  <a:lnTo>
                    <a:pt x="76" y="478"/>
                  </a:lnTo>
                  <a:lnTo>
                    <a:pt x="94" y="463"/>
                  </a:lnTo>
                  <a:lnTo>
                    <a:pt x="113" y="448"/>
                  </a:lnTo>
                  <a:lnTo>
                    <a:pt x="136" y="434"/>
                  </a:lnTo>
                  <a:lnTo>
                    <a:pt x="160" y="421"/>
                  </a:lnTo>
                  <a:lnTo>
                    <a:pt x="185" y="409"/>
                  </a:lnTo>
                  <a:lnTo>
                    <a:pt x="213" y="397"/>
                  </a:lnTo>
                  <a:lnTo>
                    <a:pt x="242" y="387"/>
                  </a:lnTo>
                  <a:lnTo>
                    <a:pt x="272" y="378"/>
                  </a:lnTo>
                  <a:lnTo>
                    <a:pt x="305" y="369"/>
                  </a:lnTo>
                  <a:lnTo>
                    <a:pt x="339" y="360"/>
                  </a:lnTo>
                  <a:lnTo>
                    <a:pt x="375" y="354"/>
                  </a:lnTo>
                  <a:lnTo>
                    <a:pt x="412" y="347"/>
                  </a:lnTo>
                  <a:lnTo>
                    <a:pt x="451" y="342"/>
                  </a:lnTo>
                  <a:lnTo>
                    <a:pt x="491" y="338"/>
                  </a:lnTo>
                  <a:lnTo>
                    <a:pt x="533" y="334"/>
                  </a:lnTo>
                  <a:lnTo>
                    <a:pt x="577" y="332"/>
                  </a:lnTo>
                  <a:lnTo>
                    <a:pt x="621" y="330"/>
                  </a:lnTo>
                  <a:lnTo>
                    <a:pt x="667" y="329"/>
                  </a:lnTo>
                  <a:lnTo>
                    <a:pt x="715" y="329"/>
                  </a:lnTo>
                  <a:lnTo>
                    <a:pt x="764" y="330"/>
                  </a:lnTo>
                  <a:lnTo>
                    <a:pt x="814" y="331"/>
                  </a:lnTo>
                  <a:lnTo>
                    <a:pt x="866" y="333"/>
                  </a:lnTo>
                  <a:lnTo>
                    <a:pt x="918" y="337"/>
                  </a:lnTo>
                  <a:lnTo>
                    <a:pt x="972" y="341"/>
                  </a:lnTo>
                  <a:lnTo>
                    <a:pt x="1027" y="346"/>
                  </a:lnTo>
                  <a:lnTo>
                    <a:pt x="1083" y="352"/>
                  </a:lnTo>
                  <a:lnTo>
                    <a:pt x="1140" y="358"/>
                  </a:lnTo>
                  <a:lnTo>
                    <a:pt x="1198" y="366"/>
                  </a:lnTo>
                  <a:lnTo>
                    <a:pt x="1202" y="380"/>
                  </a:lnTo>
                  <a:lnTo>
                    <a:pt x="1205" y="394"/>
                  </a:lnTo>
                  <a:lnTo>
                    <a:pt x="1208" y="408"/>
                  </a:lnTo>
                  <a:lnTo>
                    <a:pt x="1212" y="421"/>
                  </a:lnTo>
                  <a:lnTo>
                    <a:pt x="1218" y="434"/>
                  </a:lnTo>
                  <a:lnTo>
                    <a:pt x="1223" y="448"/>
                  </a:lnTo>
                  <a:lnTo>
                    <a:pt x="1230" y="460"/>
                  </a:lnTo>
                  <a:lnTo>
                    <a:pt x="1236" y="473"/>
                  </a:lnTo>
                  <a:lnTo>
                    <a:pt x="1243" y="484"/>
                  </a:lnTo>
                  <a:lnTo>
                    <a:pt x="1250" y="496"/>
                  </a:lnTo>
                  <a:lnTo>
                    <a:pt x="1259" y="507"/>
                  </a:lnTo>
                  <a:lnTo>
                    <a:pt x="1268" y="518"/>
                  </a:lnTo>
                  <a:lnTo>
                    <a:pt x="1276" y="529"/>
                  </a:lnTo>
                  <a:lnTo>
                    <a:pt x="1286" y="538"/>
                  </a:lnTo>
                  <a:lnTo>
                    <a:pt x="1296" y="548"/>
                  </a:lnTo>
                  <a:lnTo>
                    <a:pt x="1305" y="558"/>
                  </a:lnTo>
                  <a:lnTo>
                    <a:pt x="1316" y="566"/>
                  </a:lnTo>
                  <a:lnTo>
                    <a:pt x="1328" y="575"/>
                  </a:lnTo>
                  <a:lnTo>
                    <a:pt x="1339" y="583"/>
                  </a:lnTo>
                  <a:lnTo>
                    <a:pt x="1351" y="590"/>
                  </a:lnTo>
                  <a:lnTo>
                    <a:pt x="1363" y="598"/>
                  </a:lnTo>
                  <a:lnTo>
                    <a:pt x="1376" y="603"/>
                  </a:lnTo>
                  <a:lnTo>
                    <a:pt x="1388" y="610"/>
                  </a:lnTo>
                  <a:lnTo>
                    <a:pt x="1401" y="615"/>
                  </a:lnTo>
                  <a:lnTo>
                    <a:pt x="1414" y="619"/>
                  </a:lnTo>
                  <a:lnTo>
                    <a:pt x="1428" y="624"/>
                  </a:lnTo>
                  <a:lnTo>
                    <a:pt x="1441" y="627"/>
                  </a:lnTo>
                  <a:lnTo>
                    <a:pt x="1455" y="630"/>
                  </a:lnTo>
                  <a:lnTo>
                    <a:pt x="1471" y="632"/>
                  </a:lnTo>
                  <a:lnTo>
                    <a:pt x="1485" y="634"/>
                  </a:lnTo>
                  <a:lnTo>
                    <a:pt x="1500" y="635"/>
                  </a:lnTo>
                  <a:lnTo>
                    <a:pt x="1514" y="635"/>
                  </a:lnTo>
                  <a:lnTo>
                    <a:pt x="1530" y="634"/>
                  </a:lnTo>
                  <a:lnTo>
                    <a:pt x="1546" y="633"/>
                  </a:lnTo>
                  <a:lnTo>
                    <a:pt x="1562" y="631"/>
                  </a:lnTo>
                  <a:lnTo>
                    <a:pt x="1578" y="629"/>
                  </a:lnTo>
                  <a:lnTo>
                    <a:pt x="1594" y="626"/>
                  </a:lnTo>
                  <a:lnTo>
                    <a:pt x="1609" y="621"/>
                  </a:lnTo>
                  <a:lnTo>
                    <a:pt x="1623" y="616"/>
                  </a:lnTo>
                  <a:lnTo>
                    <a:pt x="1638" y="611"/>
                  </a:lnTo>
                  <a:lnTo>
                    <a:pt x="1652" y="604"/>
                  </a:lnTo>
                  <a:lnTo>
                    <a:pt x="1665" y="597"/>
                  </a:lnTo>
                  <a:lnTo>
                    <a:pt x="1679" y="589"/>
                  </a:lnTo>
                  <a:lnTo>
                    <a:pt x="1692" y="580"/>
                  </a:lnTo>
                  <a:lnTo>
                    <a:pt x="1704" y="572"/>
                  </a:lnTo>
                  <a:lnTo>
                    <a:pt x="1716" y="562"/>
                  </a:lnTo>
                  <a:lnTo>
                    <a:pt x="1727" y="552"/>
                  </a:lnTo>
                  <a:lnTo>
                    <a:pt x="1738" y="542"/>
                  </a:lnTo>
                  <a:lnTo>
                    <a:pt x="1749" y="531"/>
                  </a:lnTo>
                  <a:lnTo>
                    <a:pt x="1759" y="519"/>
                  </a:lnTo>
                  <a:lnTo>
                    <a:pt x="1768" y="507"/>
                  </a:lnTo>
                  <a:lnTo>
                    <a:pt x="1777" y="495"/>
                  </a:lnTo>
                  <a:lnTo>
                    <a:pt x="1786" y="482"/>
                  </a:lnTo>
                  <a:lnTo>
                    <a:pt x="1793" y="468"/>
                  </a:lnTo>
                  <a:lnTo>
                    <a:pt x="1801" y="455"/>
                  </a:lnTo>
                  <a:lnTo>
                    <a:pt x="1807" y="441"/>
                  </a:lnTo>
                  <a:lnTo>
                    <a:pt x="1813" y="426"/>
                  </a:lnTo>
                  <a:lnTo>
                    <a:pt x="1818" y="412"/>
                  </a:lnTo>
                  <a:lnTo>
                    <a:pt x="1822" y="397"/>
                  </a:lnTo>
                  <a:lnTo>
                    <a:pt x="1826" y="382"/>
                  </a:lnTo>
                  <a:lnTo>
                    <a:pt x="1828" y="366"/>
                  </a:lnTo>
                  <a:lnTo>
                    <a:pt x="1830" y="350"/>
                  </a:lnTo>
                  <a:lnTo>
                    <a:pt x="1831" y="334"/>
                  </a:lnTo>
                  <a:lnTo>
                    <a:pt x="1832" y="317"/>
                  </a:lnTo>
                  <a:lnTo>
                    <a:pt x="1831" y="301"/>
                  </a:lnTo>
                  <a:lnTo>
                    <a:pt x="1830" y="285"/>
                  </a:lnTo>
                  <a:lnTo>
                    <a:pt x="1828" y="270"/>
                  </a:lnTo>
                  <a:lnTo>
                    <a:pt x="1826" y="254"/>
                  </a:lnTo>
                  <a:lnTo>
                    <a:pt x="1822" y="238"/>
                  </a:lnTo>
                  <a:lnTo>
                    <a:pt x="1818" y="223"/>
                  </a:lnTo>
                  <a:lnTo>
                    <a:pt x="1813" y="208"/>
                  </a:lnTo>
                  <a:lnTo>
                    <a:pt x="1807" y="194"/>
                  </a:lnTo>
                  <a:lnTo>
                    <a:pt x="1801" y="180"/>
                  </a:lnTo>
                  <a:lnTo>
                    <a:pt x="1793" y="166"/>
                  </a:lnTo>
                  <a:lnTo>
                    <a:pt x="1786" y="153"/>
                  </a:lnTo>
                  <a:lnTo>
                    <a:pt x="1777" y="140"/>
                  </a:lnTo>
                  <a:lnTo>
                    <a:pt x="1768" y="128"/>
                  </a:lnTo>
                  <a:lnTo>
                    <a:pt x="1759" y="115"/>
                  </a:lnTo>
                  <a:lnTo>
                    <a:pt x="1749" y="105"/>
                  </a:lnTo>
                  <a:lnTo>
                    <a:pt x="1738" y="93"/>
                  </a:lnTo>
                  <a:lnTo>
                    <a:pt x="1727" y="83"/>
                  </a:lnTo>
                  <a:lnTo>
                    <a:pt x="1716" y="72"/>
                  </a:lnTo>
                  <a:lnTo>
                    <a:pt x="1704" y="64"/>
                  </a:lnTo>
                  <a:lnTo>
                    <a:pt x="1692" y="54"/>
                  </a:lnTo>
                  <a:lnTo>
                    <a:pt x="1679" y="46"/>
                  </a:lnTo>
                  <a:lnTo>
                    <a:pt x="1665" y="39"/>
                  </a:lnTo>
                  <a:lnTo>
                    <a:pt x="1652" y="31"/>
                  </a:lnTo>
                  <a:lnTo>
                    <a:pt x="1638" y="25"/>
                  </a:lnTo>
                  <a:lnTo>
                    <a:pt x="1623" y="19"/>
                  </a:lnTo>
                  <a:lnTo>
                    <a:pt x="1609" y="14"/>
                  </a:lnTo>
                  <a:lnTo>
                    <a:pt x="1594" y="10"/>
                  </a:lnTo>
                  <a:lnTo>
                    <a:pt x="1578" y="6"/>
                  </a:lnTo>
                  <a:lnTo>
                    <a:pt x="1562" y="3"/>
                  </a:lnTo>
                  <a:lnTo>
                    <a:pt x="1546" y="2"/>
                  </a:lnTo>
                  <a:lnTo>
                    <a:pt x="1530" y="0"/>
                  </a:lnTo>
                  <a:lnTo>
                    <a:pt x="1514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64" name="Freeform 30"/>
            <p:cNvSpPr>
              <a:spLocks noChangeAspect="1"/>
            </p:cNvSpPr>
            <p:nvPr/>
          </p:nvSpPr>
          <p:spPr bwMode="black">
            <a:xfrm>
              <a:off x="464" y="3579"/>
              <a:ext cx="116" cy="237"/>
            </a:xfrm>
            <a:custGeom>
              <a:avLst/>
              <a:gdLst>
                <a:gd name="T0" fmla="*/ 0 w 694"/>
                <a:gd name="T1" fmla="*/ 0 h 1421"/>
                <a:gd name="T2" fmla="*/ 0 w 694"/>
                <a:gd name="T3" fmla="*/ 0 h 1421"/>
                <a:gd name="T4" fmla="*/ 0 w 694"/>
                <a:gd name="T5" fmla="*/ 0 h 1421"/>
                <a:gd name="T6" fmla="*/ 0 w 694"/>
                <a:gd name="T7" fmla="*/ 0 h 1421"/>
                <a:gd name="T8" fmla="*/ 0 w 694"/>
                <a:gd name="T9" fmla="*/ 0 h 1421"/>
                <a:gd name="T10" fmla="*/ 0 w 694"/>
                <a:gd name="T11" fmla="*/ 0 h 1421"/>
                <a:gd name="T12" fmla="*/ 0 w 694"/>
                <a:gd name="T13" fmla="*/ 0 h 1421"/>
                <a:gd name="T14" fmla="*/ 0 w 694"/>
                <a:gd name="T15" fmla="*/ 0 h 1421"/>
                <a:gd name="T16" fmla="*/ 0 w 694"/>
                <a:gd name="T17" fmla="*/ 0 h 1421"/>
                <a:gd name="T18" fmla="*/ 0 w 694"/>
                <a:gd name="T19" fmla="*/ 0 h 1421"/>
                <a:gd name="T20" fmla="*/ 0 w 694"/>
                <a:gd name="T21" fmla="*/ 0 h 1421"/>
                <a:gd name="T22" fmla="*/ 0 w 694"/>
                <a:gd name="T23" fmla="*/ 0 h 14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94" h="1421">
                  <a:moveTo>
                    <a:pt x="694" y="0"/>
                  </a:moveTo>
                  <a:lnTo>
                    <a:pt x="0" y="0"/>
                  </a:lnTo>
                  <a:lnTo>
                    <a:pt x="0" y="1016"/>
                  </a:lnTo>
                  <a:lnTo>
                    <a:pt x="84" y="1069"/>
                  </a:lnTo>
                  <a:lnTo>
                    <a:pt x="170" y="1122"/>
                  </a:lnTo>
                  <a:lnTo>
                    <a:pt x="256" y="1175"/>
                  </a:lnTo>
                  <a:lnTo>
                    <a:pt x="343" y="1227"/>
                  </a:lnTo>
                  <a:lnTo>
                    <a:pt x="431" y="1277"/>
                  </a:lnTo>
                  <a:lnTo>
                    <a:pt x="518" y="1326"/>
                  </a:lnTo>
                  <a:lnTo>
                    <a:pt x="607" y="1374"/>
                  </a:lnTo>
                  <a:lnTo>
                    <a:pt x="694" y="1421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65" name="Freeform 31"/>
            <p:cNvSpPr>
              <a:spLocks noChangeAspect="1"/>
            </p:cNvSpPr>
            <p:nvPr/>
          </p:nvSpPr>
          <p:spPr bwMode="black">
            <a:xfrm>
              <a:off x="240" y="3518"/>
              <a:ext cx="1050" cy="497"/>
            </a:xfrm>
            <a:custGeom>
              <a:avLst/>
              <a:gdLst>
                <a:gd name="T0" fmla="*/ 0 w 6301"/>
                <a:gd name="T1" fmla="*/ 0 h 2981"/>
                <a:gd name="T2" fmla="*/ 0 w 6301"/>
                <a:gd name="T3" fmla="*/ 0 h 2981"/>
                <a:gd name="T4" fmla="*/ 0 w 6301"/>
                <a:gd name="T5" fmla="*/ 0 h 2981"/>
                <a:gd name="T6" fmla="*/ 0 w 6301"/>
                <a:gd name="T7" fmla="*/ 0 h 2981"/>
                <a:gd name="T8" fmla="*/ 0 w 6301"/>
                <a:gd name="T9" fmla="*/ 0 h 2981"/>
                <a:gd name="T10" fmla="*/ 0 w 6301"/>
                <a:gd name="T11" fmla="*/ 0 h 2981"/>
                <a:gd name="T12" fmla="*/ 0 w 6301"/>
                <a:gd name="T13" fmla="*/ 0 h 2981"/>
                <a:gd name="T14" fmla="*/ 0 w 6301"/>
                <a:gd name="T15" fmla="*/ 0 h 2981"/>
                <a:gd name="T16" fmla="*/ 0 w 6301"/>
                <a:gd name="T17" fmla="*/ 0 h 2981"/>
                <a:gd name="T18" fmla="*/ 0 w 6301"/>
                <a:gd name="T19" fmla="*/ 0 h 2981"/>
                <a:gd name="T20" fmla="*/ 0 w 6301"/>
                <a:gd name="T21" fmla="*/ 0 h 2981"/>
                <a:gd name="T22" fmla="*/ 0 w 6301"/>
                <a:gd name="T23" fmla="*/ 0 h 2981"/>
                <a:gd name="T24" fmla="*/ 0 w 6301"/>
                <a:gd name="T25" fmla="*/ 0 h 2981"/>
                <a:gd name="T26" fmla="*/ 0 w 6301"/>
                <a:gd name="T27" fmla="*/ 0 h 2981"/>
                <a:gd name="T28" fmla="*/ 0 w 6301"/>
                <a:gd name="T29" fmla="*/ 0 h 2981"/>
                <a:gd name="T30" fmla="*/ 0 w 6301"/>
                <a:gd name="T31" fmla="*/ 0 h 2981"/>
                <a:gd name="T32" fmla="*/ 0 w 6301"/>
                <a:gd name="T33" fmla="*/ 0 h 2981"/>
                <a:gd name="T34" fmla="*/ 0 w 6301"/>
                <a:gd name="T35" fmla="*/ 0 h 2981"/>
                <a:gd name="T36" fmla="*/ 0 w 6301"/>
                <a:gd name="T37" fmla="*/ 0 h 2981"/>
                <a:gd name="T38" fmla="*/ 0 w 6301"/>
                <a:gd name="T39" fmla="*/ 0 h 2981"/>
                <a:gd name="T40" fmla="*/ 0 w 6301"/>
                <a:gd name="T41" fmla="*/ 0 h 2981"/>
                <a:gd name="T42" fmla="*/ 0 w 6301"/>
                <a:gd name="T43" fmla="*/ 0 h 2981"/>
                <a:gd name="T44" fmla="*/ 0 w 6301"/>
                <a:gd name="T45" fmla="*/ 0 h 2981"/>
                <a:gd name="T46" fmla="*/ 0 w 6301"/>
                <a:gd name="T47" fmla="*/ 0 h 2981"/>
                <a:gd name="T48" fmla="*/ 0 w 6301"/>
                <a:gd name="T49" fmla="*/ 0 h 2981"/>
                <a:gd name="T50" fmla="*/ 0 w 6301"/>
                <a:gd name="T51" fmla="*/ 0 h 2981"/>
                <a:gd name="T52" fmla="*/ 0 w 6301"/>
                <a:gd name="T53" fmla="*/ 0 h 2981"/>
                <a:gd name="T54" fmla="*/ 0 w 6301"/>
                <a:gd name="T55" fmla="*/ 0 h 2981"/>
                <a:gd name="T56" fmla="*/ 0 w 6301"/>
                <a:gd name="T57" fmla="*/ 0 h 2981"/>
                <a:gd name="T58" fmla="*/ 0 w 6301"/>
                <a:gd name="T59" fmla="*/ 0 h 2981"/>
                <a:gd name="T60" fmla="*/ 0 w 6301"/>
                <a:gd name="T61" fmla="*/ 0 h 2981"/>
                <a:gd name="T62" fmla="*/ 0 w 6301"/>
                <a:gd name="T63" fmla="*/ 0 h 2981"/>
                <a:gd name="T64" fmla="*/ 0 w 6301"/>
                <a:gd name="T65" fmla="*/ 0 h 2981"/>
                <a:gd name="T66" fmla="*/ 0 w 6301"/>
                <a:gd name="T67" fmla="*/ 0 h 2981"/>
                <a:gd name="T68" fmla="*/ 0 w 6301"/>
                <a:gd name="T69" fmla="*/ 0 h 2981"/>
                <a:gd name="T70" fmla="*/ 0 w 6301"/>
                <a:gd name="T71" fmla="*/ 0 h 2981"/>
                <a:gd name="T72" fmla="*/ 0 w 6301"/>
                <a:gd name="T73" fmla="*/ 0 h 2981"/>
                <a:gd name="T74" fmla="*/ 0 w 6301"/>
                <a:gd name="T75" fmla="*/ 0 h 2981"/>
                <a:gd name="T76" fmla="*/ 0 w 6301"/>
                <a:gd name="T77" fmla="*/ 0 h 2981"/>
                <a:gd name="T78" fmla="*/ 0 w 6301"/>
                <a:gd name="T79" fmla="*/ 0 h 2981"/>
                <a:gd name="T80" fmla="*/ 0 w 6301"/>
                <a:gd name="T81" fmla="*/ 0 h 2981"/>
                <a:gd name="T82" fmla="*/ 0 w 6301"/>
                <a:gd name="T83" fmla="*/ 0 h 2981"/>
                <a:gd name="T84" fmla="*/ 0 w 6301"/>
                <a:gd name="T85" fmla="*/ 0 h 2981"/>
                <a:gd name="T86" fmla="*/ 0 w 6301"/>
                <a:gd name="T87" fmla="*/ 0 h 2981"/>
                <a:gd name="T88" fmla="*/ 0 w 6301"/>
                <a:gd name="T89" fmla="*/ 0 h 2981"/>
                <a:gd name="T90" fmla="*/ 0 w 6301"/>
                <a:gd name="T91" fmla="*/ 0 h 2981"/>
                <a:gd name="T92" fmla="*/ 0 w 6301"/>
                <a:gd name="T93" fmla="*/ 0 h 2981"/>
                <a:gd name="T94" fmla="*/ 0 w 6301"/>
                <a:gd name="T95" fmla="*/ 0 h 2981"/>
                <a:gd name="T96" fmla="*/ 0 w 6301"/>
                <a:gd name="T97" fmla="*/ 0 h 2981"/>
                <a:gd name="T98" fmla="*/ 0 w 6301"/>
                <a:gd name="T99" fmla="*/ 0 h 2981"/>
                <a:gd name="T100" fmla="*/ 0 w 6301"/>
                <a:gd name="T101" fmla="*/ 0 h 2981"/>
                <a:gd name="T102" fmla="*/ 0 w 6301"/>
                <a:gd name="T103" fmla="*/ 0 h 2981"/>
                <a:gd name="T104" fmla="*/ 0 w 6301"/>
                <a:gd name="T105" fmla="*/ 0 h 2981"/>
                <a:gd name="T106" fmla="*/ 0 w 6301"/>
                <a:gd name="T107" fmla="*/ 0 h 2981"/>
                <a:gd name="T108" fmla="*/ 0 w 6301"/>
                <a:gd name="T109" fmla="*/ 0 h 2981"/>
                <a:gd name="T110" fmla="*/ 0 w 6301"/>
                <a:gd name="T111" fmla="*/ 0 h 2981"/>
                <a:gd name="T112" fmla="*/ 0 w 6301"/>
                <a:gd name="T113" fmla="*/ 0 h 29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301" h="2981">
                  <a:moveTo>
                    <a:pt x="5008" y="1207"/>
                  </a:moveTo>
                  <a:lnTo>
                    <a:pt x="5008" y="366"/>
                  </a:lnTo>
                  <a:lnTo>
                    <a:pt x="4316" y="366"/>
                  </a:lnTo>
                  <a:lnTo>
                    <a:pt x="4316" y="821"/>
                  </a:lnTo>
                  <a:lnTo>
                    <a:pt x="4287" y="807"/>
                  </a:lnTo>
                  <a:lnTo>
                    <a:pt x="4258" y="793"/>
                  </a:lnTo>
                  <a:lnTo>
                    <a:pt x="4229" y="779"/>
                  </a:lnTo>
                  <a:lnTo>
                    <a:pt x="4200" y="765"/>
                  </a:lnTo>
                  <a:lnTo>
                    <a:pt x="4170" y="751"/>
                  </a:lnTo>
                  <a:lnTo>
                    <a:pt x="4140" y="737"/>
                  </a:lnTo>
                  <a:lnTo>
                    <a:pt x="4110" y="723"/>
                  </a:lnTo>
                  <a:lnTo>
                    <a:pt x="4081" y="709"/>
                  </a:lnTo>
                  <a:lnTo>
                    <a:pt x="4081" y="366"/>
                  </a:lnTo>
                  <a:lnTo>
                    <a:pt x="3416" y="366"/>
                  </a:lnTo>
                  <a:lnTo>
                    <a:pt x="3416" y="426"/>
                  </a:lnTo>
                  <a:lnTo>
                    <a:pt x="3318" y="388"/>
                  </a:lnTo>
                  <a:lnTo>
                    <a:pt x="3221" y="351"/>
                  </a:lnTo>
                  <a:lnTo>
                    <a:pt x="3127" y="316"/>
                  </a:lnTo>
                  <a:lnTo>
                    <a:pt x="3034" y="283"/>
                  </a:lnTo>
                  <a:lnTo>
                    <a:pt x="2943" y="252"/>
                  </a:lnTo>
                  <a:lnTo>
                    <a:pt x="2856" y="222"/>
                  </a:lnTo>
                  <a:lnTo>
                    <a:pt x="2770" y="196"/>
                  </a:lnTo>
                  <a:lnTo>
                    <a:pt x="2687" y="170"/>
                  </a:lnTo>
                  <a:lnTo>
                    <a:pt x="2682" y="193"/>
                  </a:lnTo>
                  <a:lnTo>
                    <a:pt x="2765" y="219"/>
                  </a:lnTo>
                  <a:lnTo>
                    <a:pt x="2850" y="246"/>
                  </a:lnTo>
                  <a:lnTo>
                    <a:pt x="2939" y="276"/>
                  </a:lnTo>
                  <a:lnTo>
                    <a:pt x="3029" y="308"/>
                  </a:lnTo>
                  <a:lnTo>
                    <a:pt x="3122" y="340"/>
                  </a:lnTo>
                  <a:lnTo>
                    <a:pt x="3217" y="376"/>
                  </a:lnTo>
                  <a:lnTo>
                    <a:pt x="3316" y="413"/>
                  </a:lnTo>
                  <a:lnTo>
                    <a:pt x="3416" y="452"/>
                  </a:lnTo>
                  <a:lnTo>
                    <a:pt x="3416" y="1562"/>
                  </a:lnTo>
                  <a:lnTo>
                    <a:pt x="2986" y="366"/>
                  </a:lnTo>
                  <a:lnTo>
                    <a:pt x="2274" y="366"/>
                  </a:lnTo>
                  <a:lnTo>
                    <a:pt x="2274" y="1909"/>
                  </a:lnTo>
                  <a:lnTo>
                    <a:pt x="2349" y="1944"/>
                  </a:lnTo>
                  <a:lnTo>
                    <a:pt x="2423" y="1980"/>
                  </a:lnTo>
                  <a:lnTo>
                    <a:pt x="2496" y="2013"/>
                  </a:lnTo>
                  <a:lnTo>
                    <a:pt x="2567" y="2045"/>
                  </a:lnTo>
                  <a:lnTo>
                    <a:pt x="2638" y="2076"/>
                  </a:lnTo>
                  <a:lnTo>
                    <a:pt x="2706" y="2104"/>
                  </a:lnTo>
                  <a:lnTo>
                    <a:pt x="2772" y="2132"/>
                  </a:lnTo>
                  <a:lnTo>
                    <a:pt x="2838" y="2158"/>
                  </a:lnTo>
                  <a:lnTo>
                    <a:pt x="2863" y="2168"/>
                  </a:lnTo>
                  <a:lnTo>
                    <a:pt x="2889" y="2177"/>
                  </a:lnTo>
                  <a:lnTo>
                    <a:pt x="2914" y="2187"/>
                  </a:lnTo>
                  <a:lnTo>
                    <a:pt x="2939" y="2197"/>
                  </a:lnTo>
                  <a:lnTo>
                    <a:pt x="2939" y="1869"/>
                  </a:lnTo>
                  <a:lnTo>
                    <a:pt x="3072" y="2250"/>
                  </a:lnTo>
                  <a:lnTo>
                    <a:pt x="3136" y="2274"/>
                  </a:lnTo>
                  <a:lnTo>
                    <a:pt x="3201" y="2299"/>
                  </a:lnTo>
                  <a:lnTo>
                    <a:pt x="3266" y="2323"/>
                  </a:lnTo>
                  <a:lnTo>
                    <a:pt x="3330" y="2346"/>
                  </a:lnTo>
                  <a:lnTo>
                    <a:pt x="3394" y="2368"/>
                  </a:lnTo>
                  <a:lnTo>
                    <a:pt x="3458" y="2391"/>
                  </a:lnTo>
                  <a:lnTo>
                    <a:pt x="3522" y="2412"/>
                  </a:lnTo>
                  <a:lnTo>
                    <a:pt x="3585" y="2434"/>
                  </a:lnTo>
                  <a:lnTo>
                    <a:pt x="3648" y="2456"/>
                  </a:lnTo>
                  <a:lnTo>
                    <a:pt x="3711" y="2476"/>
                  </a:lnTo>
                  <a:lnTo>
                    <a:pt x="3773" y="2496"/>
                  </a:lnTo>
                  <a:lnTo>
                    <a:pt x="3836" y="2515"/>
                  </a:lnTo>
                  <a:lnTo>
                    <a:pt x="3897" y="2534"/>
                  </a:lnTo>
                  <a:lnTo>
                    <a:pt x="3959" y="2553"/>
                  </a:lnTo>
                  <a:lnTo>
                    <a:pt x="4019" y="2571"/>
                  </a:lnTo>
                  <a:lnTo>
                    <a:pt x="4081" y="2588"/>
                  </a:lnTo>
                  <a:lnTo>
                    <a:pt x="4081" y="738"/>
                  </a:lnTo>
                  <a:lnTo>
                    <a:pt x="4110" y="752"/>
                  </a:lnTo>
                  <a:lnTo>
                    <a:pt x="4140" y="766"/>
                  </a:lnTo>
                  <a:lnTo>
                    <a:pt x="4170" y="780"/>
                  </a:lnTo>
                  <a:lnTo>
                    <a:pt x="4200" y="794"/>
                  </a:lnTo>
                  <a:lnTo>
                    <a:pt x="4229" y="808"/>
                  </a:lnTo>
                  <a:lnTo>
                    <a:pt x="4258" y="823"/>
                  </a:lnTo>
                  <a:lnTo>
                    <a:pt x="4287" y="837"/>
                  </a:lnTo>
                  <a:lnTo>
                    <a:pt x="4316" y="853"/>
                  </a:lnTo>
                  <a:lnTo>
                    <a:pt x="4316" y="2650"/>
                  </a:lnTo>
                  <a:lnTo>
                    <a:pt x="4403" y="2671"/>
                  </a:lnTo>
                  <a:lnTo>
                    <a:pt x="4488" y="2692"/>
                  </a:lnTo>
                  <a:lnTo>
                    <a:pt x="4572" y="2711"/>
                  </a:lnTo>
                  <a:lnTo>
                    <a:pt x="4655" y="2729"/>
                  </a:lnTo>
                  <a:lnTo>
                    <a:pt x="4736" y="2745"/>
                  </a:lnTo>
                  <a:lnTo>
                    <a:pt x="4816" y="2760"/>
                  </a:lnTo>
                  <a:lnTo>
                    <a:pt x="4895" y="2774"/>
                  </a:lnTo>
                  <a:lnTo>
                    <a:pt x="4973" y="2786"/>
                  </a:lnTo>
                  <a:lnTo>
                    <a:pt x="5048" y="2797"/>
                  </a:lnTo>
                  <a:lnTo>
                    <a:pt x="5122" y="2806"/>
                  </a:lnTo>
                  <a:lnTo>
                    <a:pt x="5194" y="2814"/>
                  </a:lnTo>
                  <a:lnTo>
                    <a:pt x="5264" y="2820"/>
                  </a:lnTo>
                  <a:lnTo>
                    <a:pt x="5333" y="2826"/>
                  </a:lnTo>
                  <a:lnTo>
                    <a:pt x="5400" y="2829"/>
                  </a:lnTo>
                  <a:lnTo>
                    <a:pt x="5465" y="2832"/>
                  </a:lnTo>
                  <a:lnTo>
                    <a:pt x="5528" y="2832"/>
                  </a:lnTo>
                  <a:lnTo>
                    <a:pt x="5528" y="2322"/>
                  </a:lnTo>
                  <a:lnTo>
                    <a:pt x="5008" y="2322"/>
                  </a:lnTo>
                  <a:lnTo>
                    <a:pt x="5008" y="1239"/>
                  </a:lnTo>
                  <a:lnTo>
                    <a:pt x="5086" y="1288"/>
                  </a:lnTo>
                  <a:lnTo>
                    <a:pt x="5162" y="1338"/>
                  </a:lnTo>
                  <a:lnTo>
                    <a:pt x="5235" y="1387"/>
                  </a:lnTo>
                  <a:lnTo>
                    <a:pt x="5307" y="1436"/>
                  </a:lnTo>
                  <a:lnTo>
                    <a:pt x="5378" y="1486"/>
                  </a:lnTo>
                  <a:lnTo>
                    <a:pt x="5445" y="1535"/>
                  </a:lnTo>
                  <a:lnTo>
                    <a:pt x="5510" y="1584"/>
                  </a:lnTo>
                  <a:lnTo>
                    <a:pt x="5573" y="1634"/>
                  </a:lnTo>
                  <a:lnTo>
                    <a:pt x="5633" y="1682"/>
                  </a:lnTo>
                  <a:lnTo>
                    <a:pt x="5692" y="1731"/>
                  </a:lnTo>
                  <a:lnTo>
                    <a:pt x="5748" y="1779"/>
                  </a:lnTo>
                  <a:lnTo>
                    <a:pt x="5801" y="1827"/>
                  </a:lnTo>
                  <a:lnTo>
                    <a:pt x="5852" y="1874"/>
                  </a:lnTo>
                  <a:lnTo>
                    <a:pt x="5900" y="1922"/>
                  </a:lnTo>
                  <a:lnTo>
                    <a:pt x="5944" y="1968"/>
                  </a:lnTo>
                  <a:lnTo>
                    <a:pt x="5988" y="2013"/>
                  </a:lnTo>
                  <a:lnTo>
                    <a:pt x="6026" y="2060"/>
                  </a:lnTo>
                  <a:lnTo>
                    <a:pt x="6063" y="2104"/>
                  </a:lnTo>
                  <a:lnTo>
                    <a:pt x="6097" y="2148"/>
                  </a:lnTo>
                  <a:lnTo>
                    <a:pt x="6127" y="2192"/>
                  </a:lnTo>
                  <a:lnTo>
                    <a:pt x="6155" y="2234"/>
                  </a:lnTo>
                  <a:lnTo>
                    <a:pt x="6179" y="2277"/>
                  </a:lnTo>
                  <a:lnTo>
                    <a:pt x="6199" y="2318"/>
                  </a:lnTo>
                  <a:lnTo>
                    <a:pt x="6216" y="2357"/>
                  </a:lnTo>
                  <a:lnTo>
                    <a:pt x="6231" y="2397"/>
                  </a:lnTo>
                  <a:lnTo>
                    <a:pt x="6241" y="2435"/>
                  </a:lnTo>
                  <a:lnTo>
                    <a:pt x="6249" y="2473"/>
                  </a:lnTo>
                  <a:lnTo>
                    <a:pt x="6252" y="2508"/>
                  </a:lnTo>
                  <a:lnTo>
                    <a:pt x="6252" y="2544"/>
                  </a:lnTo>
                  <a:lnTo>
                    <a:pt x="6249" y="2578"/>
                  </a:lnTo>
                  <a:lnTo>
                    <a:pt x="6240" y="2610"/>
                  </a:lnTo>
                  <a:lnTo>
                    <a:pt x="6229" y="2642"/>
                  </a:lnTo>
                  <a:lnTo>
                    <a:pt x="6204" y="2686"/>
                  </a:lnTo>
                  <a:lnTo>
                    <a:pt x="6170" y="2726"/>
                  </a:lnTo>
                  <a:lnTo>
                    <a:pt x="6129" y="2762"/>
                  </a:lnTo>
                  <a:lnTo>
                    <a:pt x="6082" y="2793"/>
                  </a:lnTo>
                  <a:lnTo>
                    <a:pt x="6026" y="2821"/>
                  </a:lnTo>
                  <a:lnTo>
                    <a:pt x="5965" y="2844"/>
                  </a:lnTo>
                  <a:lnTo>
                    <a:pt x="5898" y="2863"/>
                  </a:lnTo>
                  <a:lnTo>
                    <a:pt x="5825" y="2880"/>
                  </a:lnTo>
                  <a:lnTo>
                    <a:pt x="5745" y="2891"/>
                  </a:lnTo>
                  <a:lnTo>
                    <a:pt x="5659" y="2899"/>
                  </a:lnTo>
                  <a:lnTo>
                    <a:pt x="5569" y="2903"/>
                  </a:lnTo>
                  <a:lnTo>
                    <a:pt x="5473" y="2904"/>
                  </a:lnTo>
                  <a:lnTo>
                    <a:pt x="5372" y="2901"/>
                  </a:lnTo>
                  <a:lnTo>
                    <a:pt x="5266" y="2895"/>
                  </a:lnTo>
                  <a:lnTo>
                    <a:pt x="5157" y="2885"/>
                  </a:lnTo>
                  <a:lnTo>
                    <a:pt x="5043" y="2871"/>
                  </a:lnTo>
                  <a:lnTo>
                    <a:pt x="4924" y="2855"/>
                  </a:lnTo>
                  <a:lnTo>
                    <a:pt x="4803" y="2834"/>
                  </a:lnTo>
                  <a:lnTo>
                    <a:pt x="4677" y="2812"/>
                  </a:lnTo>
                  <a:lnTo>
                    <a:pt x="4548" y="2786"/>
                  </a:lnTo>
                  <a:lnTo>
                    <a:pt x="4417" y="2756"/>
                  </a:lnTo>
                  <a:lnTo>
                    <a:pt x="4282" y="2723"/>
                  </a:lnTo>
                  <a:lnTo>
                    <a:pt x="4145" y="2689"/>
                  </a:lnTo>
                  <a:lnTo>
                    <a:pt x="4005" y="2650"/>
                  </a:lnTo>
                  <a:lnTo>
                    <a:pt x="3864" y="2609"/>
                  </a:lnTo>
                  <a:lnTo>
                    <a:pt x="3720" y="2565"/>
                  </a:lnTo>
                  <a:lnTo>
                    <a:pt x="3576" y="2518"/>
                  </a:lnTo>
                  <a:lnTo>
                    <a:pt x="3429" y="2470"/>
                  </a:lnTo>
                  <a:lnTo>
                    <a:pt x="3281" y="2418"/>
                  </a:lnTo>
                  <a:lnTo>
                    <a:pt x="3132" y="2363"/>
                  </a:lnTo>
                  <a:lnTo>
                    <a:pt x="2983" y="2307"/>
                  </a:lnTo>
                  <a:lnTo>
                    <a:pt x="2833" y="2247"/>
                  </a:lnTo>
                  <a:lnTo>
                    <a:pt x="2753" y="2217"/>
                  </a:lnTo>
                  <a:lnTo>
                    <a:pt x="2671" y="2184"/>
                  </a:lnTo>
                  <a:lnTo>
                    <a:pt x="2586" y="2148"/>
                  </a:lnTo>
                  <a:lnTo>
                    <a:pt x="2498" y="2110"/>
                  </a:lnTo>
                  <a:lnTo>
                    <a:pt x="2410" y="2070"/>
                  </a:lnTo>
                  <a:lnTo>
                    <a:pt x="2319" y="2027"/>
                  </a:lnTo>
                  <a:lnTo>
                    <a:pt x="2227" y="1983"/>
                  </a:lnTo>
                  <a:lnTo>
                    <a:pt x="2134" y="1938"/>
                  </a:lnTo>
                  <a:lnTo>
                    <a:pt x="2040" y="1889"/>
                  </a:lnTo>
                  <a:lnTo>
                    <a:pt x="1947" y="1840"/>
                  </a:lnTo>
                  <a:lnTo>
                    <a:pt x="1852" y="1789"/>
                  </a:lnTo>
                  <a:lnTo>
                    <a:pt x="1757" y="1736"/>
                  </a:lnTo>
                  <a:lnTo>
                    <a:pt x="1663" y="1682"/>
                  </a:lnTo>
                  <a:lnTo>
                    <a:pt x="1569" y="1627"/>
                  </a:lnTo>
                  <a:lnTo>
                    <a:pt x="1476" y="1571"/>
                  </a:lnTo>
                  <a:lnTo>
                    <a:pt x="1384" y="1514"/>
                  </a:lnTo>
                  <a:lnTo>
                    <a:pt x="1294" y="1459"/>
                  </a:lnTo>
                  <a:lnTo>
                    <a:pt x="1208" y="1403"/>
                  </a:lnTo>
                  <a:lnTo>
                    <a:pt x="1124" y="1348"/>
                  </a:lnTo>
                  <a:lnTo>
                    <a:pt x="1043" y="1292"/>
                  </a:lnTo>
                  <a:lnTo>
                    <a:pt x="965" y="1235"/>
                  </a:lnTo>
                  <a:lnTo>
                    <a:pt x="891" y="1180"/>
                  </a:lnTo>
                  <a:lnTo>
                    <a:pt x="818" y="1125"/>
                  </a:lnTo>
                  <a:lnTo>
                    <a:pt x="749" y="1070"/>
                  </a:lnTo>
                  <a:lnTo>
                    <a:pt x="683" y="1016"/>
                  </a:lnTo>
                  <a:lnTo>
                    <a:pt x="621" y="963"/>
                  </a:lnTo>
                  <a:lnTo>
                    <a:pt x="561" y="909"/>
                  </a:lnTo>
                  <a:lnTo>
                    <a:pt x="505" y="856"/>
                  </a:lnTo>
                  <a:lnTo>
                    <a:pt x="452" y="803"/>
                  </a:lnTo>
                  <a:lnTo>
                    <a:pt x="402" y="751"/>
                  </a:lnTo>
                  <a:lnTo>
                    <a:pt x="355" y="700"/>
                  </a:lnTo>
                  <a:lnTo>
                    <a:pt x="312" y="650"/>
                  </a:lnTo>
                  <a:lnTo>
                    <a:pt x="272" y="600"/>
                  </a:lnTo>
                  <a:lnTo>
                    <a:pt x="235" y="552"/>
                  </a:lnTo>
                  <a:lnTo>
                    <a:pt x="203" y="504"/>
                  </a:lnTo>
                  <a:lnTo>
                    <a:pt x="173" y="458"/>
                  </a:lnTo>
                  <a:lnTo>
                    <a:pt x="147" y="412"/>
                  </a:lnTo>
                  <a:lnTo>
                    <a:pt x="124" y="368"/>
                  </a:lnTo>
                  <a:lnTo>
                    <a:pt x="105" y="325"/>
                  </a:lnTo>
                  <a:lnTo>
                    <a:pt x="90" y="283"/>
                  </a:lnTo>
                  <a:lnTo>
                    <a:pt x="78" y="242"/>
                  </a:lnTo>
                  <a:lnTo>
                    <a:pt x="69" y="203"/>
                  </a:lnTo>
                  <a:lnTo>
                    <a:pt x="65" y="165"/>
                  </a:lnTo>
                  <a:lnTo>
                    <a:pt x="64" y="129"/>
                  </a:lnTo>
                  <a:lnTo>
                    <a:pt x="67" y="94"/>
                  </a:lnTo>
                  <a:lnTo>
                    <a:pt x="73" y="62"/>
                  </a:lnTo>
                  <a:lnTo>
                    <a:pt x="84" y="29"/>
                  </a:lnTo>
                  <a:lnTo>
                    <a:pt x="99" y="0"/>
                  </a:lnTo>
                  <a:lnTo>
                    <a:pt x="89" y="12"/>
                  </a:lnTo>
                  <a:lnTo>
                    <a:pt x="78" y="25"/>
                  </a:lnTo>
                  <a:lnTo>
                    <a:pt x="68" y="38"/>
                  </a:lnTo>
                  <a:lnTo>
                    <a:pt x="59" y="51"/>
                  </a:lnTo>
                  <a:lnTo>
                    <a:pt x="51" y="65"/>
                  </a:lnTo>
                  <a:lnTo>
                    <a:pt x="43" y="79"/>
                  </a:lnTo>
                  <a:lnTo>
                    <a:pt x="37" y="94"/>
                  </a:lnTo>
                  <a:lnTo>
                    <a:pt x="30" y="109"/>
                  </a:lnTo>
                  <a:lnTo>
                    <a:pt x="17" y="142"/>
                  </a:lnTo>
                  <a:lnTo>
                    <a:pt x="8" y="176"/>
                  </a:lnTo>
                  <a:lnTo>
                    <a:pt x="2" y="212"/>
                  </a:lnTo>
                  <a:lnTo>
                    <a:pt x="0" y="248"/>
                  </a:lnTo>
                  <a:lnTo>
                    <a:pt x="1" y="286"/>
                  </a:lnTo>
                  <a:lnTo>
                    <a:pt x="6" y="326"/>
                  </a:lnTo>
                  <a:lnTo>
                    <a:pt x="15" y="366"/>
                  </a:lnTo>
                  <a:lnTo>
                    <a:pt x="27" y="407"/>
                  </a:lnTo>
                  <a:lnTo>
                    <a:pt x="42" y="449"/>
                  </a:lnTo>
                  <a:lnTo>
                    <a:pt x="62" y="492"/>
                  </a:lnTo>
                  <a:lnTo>
                    <a:pt x="83" y="536"/>
                  </a:lnTo>
                  <a:lnTo>
                    <a:pt x="109" y="582"/>
                  </a:lnTo>
                  <a:lnTo>
                    <a:pt x="139" y="628"/>
                  </a:lnTo>
                  <a:lnTo>
                    <a:pt x="172" y="675"/>
                  </a:lnTo>
                  <a:lnTo>
                    <a:pt x="208" y="723"/>
                  </a:lnTo>
                  <a:lnTo>
                    <a:pt x="248" y="772"/>
                  </a:lnTo>
                  <a:lnTo>
                    <a:pt x="291" y="820"/>
                  </a:lnTo>
                  <a:lnTo>
                    <a:pt x="338" y="871"/>
                  </a:lnTo>
                  <a:lnTo>
                    <a:pt x="388" y="922"/>
                  </a:lnTo>
                  <a:lnTo>
                    <a:pt x="442" y="972"/>
                  </a:lnTo>
                  <a:lnTo>
                    <a:pt x="498" y="1024"/>
                  </a:lnTo>
                  <a:lnTo>
                    <a:pt x="558" y="1077"/>
                  </a:lnTo>
                  <a:lnTo>
                    <a:pt x="622" y="1130"/>
                  </a:lnTo>
                  <a:lnTo>
                    <a:pt x="689" y="1184"/>
                  </a:lnTo>
                  <a:lnTo>
                    <a:pt x="759" y="1238"/>
                  </a:lnTo>
                  <a:lnTo>
                    <a:pt x="832" y="1293"/>
                  </a:lnTo>
                  <a:lnTo>
                    <a:pt x="909" y="1348"/>
                  </a:lnTo>
                  <a:lnTo>
                    <a:pt x="990" y="1403"/>
                  </a:lnTo>
                  <a:lnTo>
                    <a:pt x="1073" y="1459"/>
                  </a:lnTo>
                  <a:lnTo>
                    <a:pt x="1161" y="1515"/>
                  </a:lnTo>
                  <a:lnTo>
                    <a:pt x="1250" y="1571"/>
                  </a:lnTo>
                  <a:lnTo>
                    <a:pt x="1344" y="1628"/>
                  </a:lnTo>
                  <a:lnTo>
                    <a:pt x="1344" y="2925"/>
                  </a:lnTo>
                  <a:lnTo>
                    <a:pt x="2038" y="2925"/>
                  </a:lnTo>
                  <a:lnTo>
                    <a:pt x="2038" y="2007"/>
                  </a:lnTo>
                  <a:lnTo>
                    <a:pt x="2067" y="2021"/>
                  </a:lnTo>
                  <a:lnTo>
                    <a:pt x="2096" y="2035"/>
                  </a:lnTo>
                  <a:lnTo>
                    <a:pt x="2125" y="2048"/>
                  </a:lnTo>
                  <a:lnTo>
                    <a:pt x="2154" y="2063"/>
                  </a:lnTo>
                  <a:lnTo>
                    <a:pt x="2183" y="2077"/>
                  </a:lnTo>
                  <a:lnTo>
                    <a:pt x="2213" y="2091"/>
                  </a:lnTo>
                  <a:lnTo>
                    <a:pt x="2243" y="2106"/>
                  </a:lnTo>
                  <a:lnTo>
                    <a:pt x="2274" y="2120"/>
                  </a:lnTo>
                  <a:lnTo>
                    <a:pt x="2274" y="2925"/>
                  </a:lnTo>
                  <a:lnTo>
                    <a:pt x="2939" y="2925"/>
                  </a:lnTo>
                  <a:lnTo>
                    <a:pt x="2939" y="2409"/>
                  </a:lnTo>
                  <a:lnTo>
                    <a:pt x="2967" y="2420"/>
                  </a:lnTo>
                  <a:lnTo>
                    <a:pt x="2994" y="2431"/>
                  </a:lnTo>
                  <a:lnTo>
                    <a:pt x="3022" y="2442"/>
                  </a:lnTo>
                  <a:lnTo>
                    <a:pt x="3049" y="2452"/>
                  </a:lnTo>
                  <a:lnTo>
                    <a:pt x="3076" y="2463"/>
                  </a:lnTo>
                  <a:lnTo>
                    <a:pt x="3103" y="2473"/>
                  </a:lnTo>
                  <a:lnTo>
                    <a:pt x="3130" y="2484"/>
                  </a:lnTo>
                  <a:lnTo>
                    <a:pt x="3156" y="2493"/>
                  </a:lnTo>
                  <a:lnTo>
                    <a:pt x="3310" y="2925"/>
                  </a:lnTo>
                  <a:lnTo>
                    <a:pt x="4081" y="2925"/>
                  </a:lnTo>
                  <a:lnTo>
                    <a:pt x="4081" y="2783"/>
                  </a:lnTo>
                  <a:lnTo>
                    <a:pt x="4110" y="2790"/>
                  </a:lnTo>
                  <a:lnTo>
                    <a:pt x="4140" y="2798"/>
                  </a:lnTo>
                  <a:lnTo>
                    <a:pt x="4170" y="2805"/>
                  </a:lnTo>
                  <a:lnTo>
                    <a:pt x="4200" y="2812"/>
                  </a:lnTo>
                  <a:lnTo>
                    <a:pt x="4229" y="2819"/>
                  </a:lnTo>
                  <a:lnTo>
                    <a:pt x="4258" y="2826"/>
                  </a:lnTo>
                  <a:lnTo>
                    <a:pt x="4287" y="2831"/>
                  </a:lnTo>
                  <a:lnTo>
                    <a:pt x="4316" y="2838"/>
                  </a:lnTo>
                  <a:lnTo>
                    <a:pt x="4316" y="2925"/>
                  </a:lnTo>
                  <a:lnTo>
                    <a:pt x="4761" y="2925"/>
                  </a:lnTo>
                  <a:lnTo>
                    <a:pt x="4835" y="2936"/>
                  </a:lnTo>
                  <a:lnTo>
                    <a:pt x="4906" y="2945"/>
                  </a:lnTo>
                  <a:lnTo>
                    <a:pt x="4976" y="2954"/>
                  </a:lnTo>
                  <a:lnTo>
                    <a:pt x="5045" y="2962"/>
                  </a:lnTo>
                  <a:lnTo>
                    <a:pt x="5113" y="2968"/>
                  </a:lnTo>
                  <a:lnTo>
                    <a:pt x="5179" y="2972"/>
                  </a:lnTo>
                  <a:lnTo>
                    <a:pt x="5244" y="2977"/>
                  </a:lnTo>
                  <a:lnTo>
                    <a:pt x="5307" y="2979"/>
                  </a:lnTo>
                  <a:lnTo>
                    <a:pt x="5369" y="2981"/>
                  </a:lnTo>
                  <a:lnTo>
                    <a:pt x="5429" y="2981"/>
                  </a:lnTo>
                  <a:lnTo>
                    <a:pt x="5488" y="2980"/>
                  </a:lnTo>
                  <a:lnTo>
                    <a:pt x="5545" y="2978"/>
                  </a:lnTo>
                  <a:lnTo>
                    <a:pt x="5601" y="2975"/>
                  </a:lnTo>
                  <a:lnTo>
                    <a:pt x="5654" y="2969"/>
                  </a:lnTo>
                  <a:lnTo>
                    <a:pt x="5706" y="2964"/>
                  </a:lnTo>
                  <a:lnTo>
                    <a:pt x="5757" y="2956"/>
                  </a:lnTo>
                  <a:lnTo>
                    <a:pt x="5805" y="2948"/>
                  </a:lnTo>
                  <a:lnTo>
                    <a:pt x="5850" y="2938"/>
                  </a:lnTo>
                  <a:lnTo>
                    <a:pt x="5896" y="2927"/>
                  </a:lnTo>
                  <a:lnTo>
                    <a:pt x="5938" y="2914"/>
                  </a:lnTo>
                  <a:lnTo>
                    <a:pt x="5978" y="2901"/>
                  </a:lnTo>
                  <a:lnTo>
                    <a:pt x="6017" y="2886"/>
                  </a:lnTo>
                  <a:lnTo>
                    <a:pt x="6052" y="2870"/>
                  </a:lnTo>
                  <a:lnTo>
                    <a:pt x="6086" y="2852"/>
                  </a:lnTo>
                  <a:lnTo>
                    <a:pt x="6118" y="2832"/>
                  </a:lnTo>
                  <a:lnTo>
                    <a:pt x="6147" y="2812"/>
                  </a:lnTo>
                  <a:lnTo>
                    <a:pt x="6174" y="2790"/>
                  </a:lnTo>
                  <a:lnTo>
                    <a:pt x="6199" y="2767"/>
                  </a:lnTo>
                  <a:lnTo>
                    <a:pt x="6222" y="2743"/>
                  </a:lnTo>
                  <a:lnTo>
                    <a:pt x="6242" y="2717"/>
                  </a:lnTo>
                  <a:lnTo>
                    <a:pt x="6260" y="2689"/>
                  </a:lnTo>
                  <a:lnTo>
                    <a:pt x="6275" y="2661"/>
                  </a:lnTo>
                  <a:lnTo>
                    <a:pt x="6287" y="2629"/>
                  </a:lnTo>
                  <a:lnTo>
                    <a:pt x="6295" y="2596"/>
                  </a:lnTo>
                  <a:lnTo>
                    <a:pt x="6301" y="2562"/>
                  </a:lnTo>
                  <a:lnTo>
                    <a:pt x="6301" y="2527"/>
                  </a:lnTo>
                  <a:lnTo>
                    <a:pt x="6299" y="2490"/>
                  </a:lnTo>
                  <a:lnTo>
                    <a:pt x="6292" y="2452"/>
                  </a:lnTo>
                  <a:lnTo>
                    <a:pt x="6281" y="2414"/>
                  </a:lnTo>
                  <a:lnTo>
                    <a:pt x="6267" y="2373"/>
                  </a:lnTo>
                  <a:lnTo>
                    <a:pt x="6250" y="2332"/>
                  </a:lnTo>
                  <a:lnTo>
                    <a:pt x="6228" y="2289"/>
                  </a:lnTo>
                  <a:lnTo>
                    <a:pt x="6205" y="2246"/>
                  </a:lnTo>
                  <a:lnTo>
                    <a:pt x="6177" y="2202"/>
                  </a:lnTo>
                  <a:lnTo>
                    <a:pt x="6145" y="2157"/>
                  </a:lnTo>
                  <a:lnTo>
                    <a:pt x="6111" y="2111"/>
                  </a:lnTo>
                  <a:lnTo>
                    <a:pt x="6073" y="2064"/>
                  </a:lnTo>
                  <a:lnTo>
                    <a:pt x="6033" y="2018"/>
                  </a:lnTo>
                  <a:lnTo>
                    <a:pt x="5989" y="1969"/>
                  </a:lnTo>
                  <a:lnTo>
                    <a:pt x="5942" y="1921"/>
                  </a:lnTo>
                  <a:lnTo>
                    <a:pt x="5893" y="1872"/>
                  </a:lnTo>
                  <a:lnTo>
                    <a:pt x="5840" y="1822"/>
                  </a:lnTo>
                  <a:lnTo>
                    <a:pt x="5785" y="1772"/>
                  </a:lnTo>
                  <a:lnTo>
                    <a:pt x="5726" y="1721"/>
                  </a:lnTo>
                  <a:lnTo>
                    <a:pt x="5666" y="1670"/>
                  </a:lnTo>
                  <a:lnTo>
                    <a:pt x="5602" y="1620"/>
                  </a:lnTo>
                  <a:lnTo>
                    <a:pt x="5536" y="1569"/>
                  </a:lnTo>
                  <a:lnTo>
                    <a:pt x="5468" y="1517"/>
                  </a:lnTo>
                  <a:lnTo>
                    <a:pt x="5397" y="1465"/>
                  </a:lnTo>
                  <a:lnTo>
                    <a:pt x="5324" y="1413"/>
                  </a:lnTo>
                  <a:lnTo>
                    <a:pt x="5248" y="1362"/>
                  </a:lnTo>
                  <a:lnTo>
                    <a:pt x="5170" y="1310"/>
                  </a:lnTo>
                  <a:lnTo>
                    <a:pt x="5090" y="1258"/>
                  </a:lnTo>
                  <a:lnTo>
                    <a:pt x="5008" y="1207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grpSp>
        <p:nvGrpSpPr>
          <p:cNvPr id="1029" name="Group 32"/>
          <p:cNvGrpSpPr>
            <a:grpSpLocks/>
          </p:cNvGrpSpPr>
          <p:nvPr/>
        </p:nvGrpSpPr>
        <p:grpSpPr bwMode="auto">
          <a:xfrm>
            <a:off x="454025" y="309563"/>
            <a:ext cx="6221413" cy="314325"/>
            <a:chOff x="286" y="195"/>
            <a:chExt cx="3919" cy="198"/>
          </a:xfrm>
        </p:grpSpPr>
        <p:sp>
          <p:nvSpPr>
            <p:cNvPr id="1036" name="Line 33"/>
            <p:cNvSpPr>
              <a:spLocks noChangeShapeType="1"/>
            </p:cNvSpPr>
            <p:nvPr userDrawn="1"/>
          </p:nvSpPr>
          <p:spPr bwMode="auto">
            <a:xfrm>
              <a:off x="286" y="196"/>
              <a:ext cx="1688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37" name="Line 34"/>
            <p:cNvSpPr>
              <a:spLocks noChangeShapeType="1"/>
            </p:cNvSpPr>
            <p:nvPr userDrawn="1"/>
          </p:nvSpPr>
          <p:spPr bwMode="auto">
            <a:xfrm>
              <a:off x="1969" y="195"/>
              <a:ext cx="196" cy="196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38" name="Line 35"/>
            <p:cNvSpPr>
              <a:spLocks noChangeShapeType="1"/>
            </p:cNvSpPr>
            <p:nvPr userDrawn="1"/>
          </p:nvSpPr>
          <p:spPr bwMode="auto">
            <a:xfrm>
              <a:off x="2165" y="393"/>
              <a:ext cx="2040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030" name="Group 36"/>
          <p:cNvGrpSpPr>
            <a:grpSpLocks/>
          </p:cNvGrpSpPr>
          <p:nvPr/>
        </p:nvGrpSpPr>
        <p:grpSpPr bwMode="auto">
          <a:xfrm>
            <a:off x="458788" y="163513"/>
            <a:ext cx="8255000" cy="593725"/>
            <a:chOff x="289" y="103"/>
            <a:chExt cx="5200" cy="374"/>
          </a:xfrm>
        </p:grpSpPr>
        <p:sp>
          <p:nvSpPr>
            <p:cNvPr id="1033" name="Rectangle 37"/>
            <p:cNvSpPr>
              <a:spLocks noChangeArrowheads="1"/>
            </p:cNvSpPr>
            <p:nvPr userDrawn="1"/>
          </p:nvSpPr>
          <p:spPr bwMode="auto">
            <a:xfrm>
              <a:off x="289" y="155"/>
              <a:ext cx="1879" cy="6"/>
            </a:xfrm>
            <a:prstGeom prst="rect">
              <a:avLst/>
            </a:prstGeom>
            <a:solidFill>
              <a:srgbClr val="FF6600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1034" name="Rectangle 38"/>
            <p:cNvSpPr>
              <a:spLocks noChangeArrowheads="1"/>
            </p:cNvSpPr>
            <p:nvPr userDrawn="1"/>
          </p:nvSpPr>
          <p:spPr bwMode="auto">
            <a:xfrm rot="2700000">
              <a:off x="2113" y="287"/>
              <a:ext cx="374" cy="6"/>
            </a:xfrm>
            <a:prstGeom prst="rect">
              <a:avLst/>
            </a:prstGeom>
            <a:solidFill>
              <a:srgbClr val="FF6600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1035" name="Rectangle 39"/>
            <p:cNvSpPr>
              <a:spLocks noChangeArrowheads="1"/>
            </p:cNvSpPr>
            <p:nvPr userDrawn="1"/>
          </p:nvSpPr>
          <p:spPr bwMode="auto">
            <a:xfrm>
              <a:off x="2431" y="423"/>
              <a:ext cx="3058" cy="6"/>
            </a:xfrm>
            <a:prstGeom prst="rect">
              <a:avLst/>
            </a:prstGeom>
            <a:solidFill>
              <a:srgbClr val="FF6600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sp>
        <p:nvSpPr>
          <p:cNvPr id="7479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08800" y="6553200"/>
            <a:ext cx="180657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800">
                <a:latin typeface="+mn-lt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</a:rPr>
              <a:t>Business Sensitive</a:t>
            </a:r>
          </a:p>
        </p:txBody>
      </p:sp>
      <p:sp>
        <p:nvSpPr>
          <p:cNvPr id="7479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3788" y="6553200"/>
            <a:ext cx="271462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800"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88B868-9472-42BF-AF4E-E30AEB17EEE8}" type="slidenum">
              <a:rPr lang="en-US" altLang="en-US">
                <a:solidFill>
                  <a:srgbClr val="000000"/>
                </a:solidFill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9" y="6333418"/>
            <a:ext cx="2621366" cy="439563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2" name="TextBox 1"/>
          <p:cNvSpPr txBox="1"/>
          <p:nvPr userDrawn="1"/>
        </p:nvSpPr>
        <p:spPr>
          <a:xfrm>
            <a:off x="651053" y="336500"/>
            <a:ext cx="2145139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  <a:effectLst>
                  <a:outerShdw blurRad="50800" dist="38100" dir="5400000" algn="t" rotWithShape="0">
                    <a:srgbClr val="002060">
                      <a:alpha val="40000"/>
                    </a:srgbClr>
                  </a:outerShdw>
                </a:effectLst>
              </a:rPr>
              <a:t>Fusion Safety Program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  <a:ea typeface="MS PGothic" pitchFamily="34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  <a:ea typeface="MS PGothic" pitchFamily="34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  <a:ea typeface="MS PGothic" pitchFamily="34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  <a:ea typeface="MS PGothic" pitchFamily="34" charset="-128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84213" indent="-2270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004888"/>
            <a:ext cx="82581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581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4"/>
          <p:cNvGrpSpPr>
            <a:grpSpLocks noChangeAspect="1"/>
          </p:cNvGrpSpPr>
          <p:nvPr/>
        </p:nvGrpSpPr>
        <p:grpSpPr bwMode="auto">
          <a:xfrm>
            <a:off x="6546850" y="215900"/>
            <a:ext cx="2168525" cy="422275"/>
            <a:chOff x="240" y="3456"/>
            <a:chExt cx="2879" cy="559"/>
          </a:xfrm>
        </p:grpSpPr>
        <p:sp>
          <p:nvSpPr>
            <p:cNvPr id="1039" name="Rectangle 5"/>
            <p:cNvSpPr>
              <a:spLocks noChangeAspect="1" noChangeArrowheads="1"/>
            </p:cNvSpPr>
            <p:nvPr/>
          </p:nvSpPr>
          <p:spPr bwMode="black">
            <a:xfrm>
              <a:off x="1340" y="3693"/>
              <a:ext cx="13" cy="198"/>
            </a:xfrm>
            <a:prstGeom prst="rect">
              <a:avLst/>
            </a:pr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1040" name="Freeform 6"/>
            <p:cNvSpPr>
              <a:spLocks noChangeAspect="1" noEditPoints="1"/>
            </p:cNvSpPr>
            <p:nvPr/>
          </p:nvSpPr>
          <p:spPr bwMode="black">
            <a:xfrm>
              <a:off x="1371" y="3675"/>
              <a:ext cx="73" cy="218"/>
            </a:xfrm>
            <a:custGeom>
              <a:avLst/>
              <a:gdLst>
                <a:gd name="T0" fmla="*/ 0 w 441"/>
                <a:gd name="T1" fmla="*/ 0 h 1307"/>
                <a:gd name="T2" fmla="*/ 0 w 441"/>
                <a:gd name="T3" fmla="*/ 0 h 1307"/>
                <a:gd name="T4" fmla="*/ 0 w 441"/>
                <a:gd name="T5" fmla="*/ 0 h 1307"/>
                <a:gd name="T6" fmla="*/ 0 w 441"/>
                <a:gd name="T7" fmla="*/ 0 h 1307"/>
                <a:gd name="T8" fmla="*/ 0 w 441"/>
                <a:gd name="T9" fmla="*/ 0 h 1307"/>
                <a:gd name="T10" fmla="*/ 0 w 441"/>
                <a:gd name="T11" fmla="*/ 0 h 1307"/>
                <a:gd name="T12" fmla="*/ 0 w 441"/>
                <a:gd name="T13" fmla="*/ 0 h 1307"/>
                <a:gd name="T14" fmla="*/ 0 w 441"/>
                <a:gd name="T15" fmla="*/ 0 h 1307"/>
                <a:gd name="T16" fmla="*/ 0 w 441"/>
                <a:gd name="T17" fmla="*/ 0 h 1307"/>
                <a:gd name="T18" fmla="*/ 0 w 441"/>
                <a:gd name="T19" fmla="*/ 0 h 1307"/>
                <a:gd name="T20" fmla="*/ 0 w 441"/>
                <a:gd name="T21" fmla="*/ 0 h 1307"/>
                <a:gd name="T22" fmla="*/ 0 w 441"/>
                <a:gd name="T23" fmla="*/ 0 h 1307"/>
                <a:gd name="T24" fmla="*/ 0 w 441"/>
                <a:gd name="T25" fmla="*/ 0 h 1307"/>
                <a:gd name="T26" fmla="*/ 0 w 441"/>
                <a:gd name="T27" fmla="*/ 0 h 1307"/>
                <a:gd name="T28" fmla="*/ 0 w 441"/>
                <a:gd name="T29" fmla="*/ 0 h 1307"/>
                <a:gd name="T30" fmla="*/ 0 w 441"/>
                <a:gd name="T31" fmla="*/ 0 h 1307"/>
                <a:gd name="T32" fmla="*/ 0 w 441"/>
                <a:gd name="T33" fmla="*/ 0 h 1307"/>
                <a:gd name="T34" fmla="*/ 0 w 441"/>
                <a:gd name="T35" fmla="*/ 0 h 1307"/>
                <a:gd name="T36" fmla="*/ 0 w 441"/>
                <a:gd name="T37" fmla="*/ 0 h 1307"/>
                <a:gd name="T38" fmla="*/ 0 w 441"/>
                <a:gd name="T39" fmla="*/ 0 h 1307"/>
                <a:gd name="T40" fmla="*/ 0 w 441"/>
                <a:gd name="T41" fmla="*/ 0 h 1307"/>
                <a:gd name="T42" fmla="*/ 0 w 441"/>
                <a:gd name="T43" fmla="*/ 0 h 1307"/>
                <a:gd name="T44" fmla="*/ 0 w 441"/>
                <a:gd name="T45" fmla="*/ 0 h 1307"/>
                <a:gd name="T46" fmla="*/ 0 w 441"/>
                <a:gd name="T47" fmla="*/ 0 h 1307"/>
                <a:gd name="T48" fmla="*/ 0 w 441"/>
                <a:gd name="T49" fmla="*/ 0 h 1307"/>
                <a:gd name="T50" fmla="*/ 0 w 441"/>
                <a:gd name="T51" fmla="*/ 0 h 1307"/>
                <a:gd name="T52" fmla="*/ 0 w 441"/>
                <a:gd name="T53" fmla="*/ 0 h 1307"/>
                <a:gd name="T54" fmla="*/ 0 w 441"/>
                <a:gd name="T55" fmla="*/ 0 h 1307"/>
                <a:gd name="T56" fmla="*/ 0 w 441"/>
                <a:gd name="T57" fmla="*/ 0 h 1307"/>
                <a:gd name="T58" fmla="*/ 0 w 441"/>
                <a:gd name="T59" fmla="*/ 0 h 1307"/>
                <a:gd name="T60" fmla="*/ 0 w 441"/>
                <a:gd name="T61" fmla="*/ 0 h 1307"/>
                <a:gd name="T62" fmla="*/ 0 w 441"/>
                <a:gd name="T63" fmla="*/ 0 h 1307"/>
                <a:gd name="T64" fmla="*/ 0 w 441"/>
                <a:gd name="T65" fmla="*/ 0 h 1307"/>
                <a:gd name="T66" fmla="*/ 0 w 441"/>
                <a:gd name="T67" fmla="*/ 0 h 1307"/>
                <a:gd name="T68" fmla="*/ 0 w 441"/>
                <a:gd name="T69" fmla="*/ 0 h 1307"/>
                <a:gd name="T70" fmla="*/ 0 w 441"/>
                <a:gd name="T71" fmla="*/ 0 h 1307"/>
                <a:gd name="T72" fmla="*/ 0 w 441"/>
                <a:gd name="T73" fmla="*/ 0 h 1307"/>
                <a:gd name="T74" fmla="*/ 0 w 441"/>
                <a:gd name="T75" fmla="*/ 0 h 1307"/>
                <a:gd name="T76" fmla="*/ 0 w 441"/>
                <a:gd name="T77" fmla="*/ 0 h 1307"/>
                <a:gd name="T78" fmla="*/ 0 w 441"/>
                <a:gd name="T79" fmla="*/ 0 h 1307"/>
                <a:gd name="T80" fmla="*/ 0 w 441"/>
                <a:gd name="T81" fmla="*/ 0 h 1307"/>
                <a:gd name="T82" fmla="*/ 0 w 441"/>
                <a:gd name="T83" fmla="*/ 0 h 1307"/>
                <a:gd name="T84" fmla="*/ 0 w 441"/>
                <a:gd name="T85" fmla="*/ 0 h 1307"/>
                <a:gd name="T86" fmla="*/ 0 w 441"/>
                <a:gd name="T87" fmla="*/ 0 h 1307"/>
                <a:gd name="T88" fmla="*/ 0 w 441"/>
                <a:gd name="T89" fmla="*/ 0 h 1307"/>
                <a:gd name="T90" fmla="*/ 0 w 441"/>
                <a:gd name="T91" fmla="*/ 0 h 1307"/>
                <a:gd name="T92" fmla="*/ 0 w 441"/>
                <a:gd name="T93" fmla="*/ 0 h 1307"/>
                <a:gd name="T94" fmla="*/ 0 w 441"/>
                <a:gd name="T95" fmla="*/ 0 h 1307"/>
                <a:gd name="T96" fmla="*/ 0 w 441"/>
                <a:gd name="T97" fmla="*/ 0 h 1307"/>
                <a:gd name="T98" fmla="*/ 0 w 441"/>
                <a:gd name="T99" fmla="*/ 0 h 1307"/>
                <a:gd name="T100" fmla="*/ 0 w 441"/>
                <a:gd name="T101" fmla="*/ 0 h 1307"/>
                <a:gd name="T102" fmla="*/ 0 w 441"/>
                <a:gd name="T103" fmla="*/ 0 h 1307"/>
                <a:gd name="T104" fmla="*/ 0 w 441"/>
                <a:gd name="T105" fmla="*/ 0 h 1307"/>
                <a:gd name="T106" fmla="*/ 0 w 441"/>
                <a:gd name="T107" fmla="*/ 0 h 1307"/>
                <a:gd name="T108" fmla="*/ 0 w 441"/>
                <a:gd name="T109" fmla="*/ 0 h 1307"/>
                <a:gd name="T110" fmla="*/ 0 w 441"/>
                <a:gd name="T111" fmla="*/ 0 h 1307"/>
                <a:gd name="T112" fmla="*/ 0 w 441"/>
                <a:gd name="T113" fmla="*/ 0 h 1307"/>
                <a:gd name="T114" fmla="*/ 0 w 441"/>
                <a:gd name="T115" fmla="*/ 0 h 1307"/>
                <a:gd name="T116" fmla="*/ 0 w 441"/>
                <a:gd name="T117" fmla="*/ 0 h 130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1" h="1307">
                  <a:moveTo>
                    <a:pt x="221" y="652"/>
                  </a:moveTo>
                  <a:lnTo>
                    <a:pt x="229" y="652"/>
                  </a:lnTo>
                  <a:lnTo>
                    <a:pt x="238" y="653"/>
                  </a:lnTo>
                  <a:lnTo>
                    <a:pt x="246" y="654"/>
                  </a:lnTo>
                  <a:lnTo>
                    <a:pt x="253" y="656"/>
                  </a:lnTo>
                  <a:lnTo>
                    <a:pt x="262" y="659"/>
                  </a:lnTo>
                  <a:lnTo>
                    <a:pt x="268" y="662"/>
                  </a:lnTo>
                  <a:lnTo>
                    <a:pt x="276" y="667"/>
                  </a:lnTo>
                  <a:lnTo>
                    <a:pt x="283" y="672"/>
                  </a:lnTo>
                  <a:lnTo>
                    <a:pt x="290" y="676"/>
                  </a:lnTo>
                  <a:lnTo>
                    <a:pt x="296" y="683"/>
                  </a:lnTo>
                  <a:lnTo>
                    <a:pt x="303" y="689"/>
                  </a:lnTo>
                  <a:lnTo>
                    <a:pt x="308" y="696"/>
                  </a:lnTo>
                  <a:lnTo>
                    <a:pt x="319" y="711"/>
                  </a:lnTo>
                  <a:lnTo>
                    <a:pt x="330" y="728"/>
                  </a:lnTo>
                  <a:lnTo>
                    <a:pt x="338" y="746"/>
                  </a:lnTo>
                  <a:lnTo>
                    <a:pt x="346" y="767"/>
                  </a:lnTo>
                  <a:lnTo>
                    <a:pt x="353" y="789"/>
                  </a:lnTo>
                  <a:lnTo>
                    <a:pt x="359" y="812"/>
                  </a:lnTo>
                  <a:lnTo>
                    <a:pt x="363" y="836"/>
                  </a:lnTo>
                  <a:lnTo>
                    <a:pt x="366" y="862"/>
                  </a:lnTo>
                  <a:lnTo>
                    <a:pt x="369" y="888"/>
                  </a:lnTo>
                  <a:lnTo>
                    <a:pt x="369" y="916"/>
                  </a:lnTo>
                  <a:lnTo>
                    <a:pt x="369" y="943"/>
                  </a:lnTo>
                  <a:lnTo>
                    <a:pt x="366" y="970"/>
                  </a:lnTo>
                  <a:lnTo>
                    <a:pt x="363" y="997"/>
                  </a:lnTo>
                  <a:lnTo>
                    <a:pt x="360" y="1022"/>
                  </a:lnTo>
                  <a:lnTo>
                    <a:pt x="355" y="1046"/>
                  </a:lnTo>
                  <a:lnTo>
                    <a:pt x="348" y="1069"/>
                  </a:lnTo>
                  <a:lnTo>
                    <a:pt x="341" y="1091"/>
                  </a:lnTo>
                  <a:lnTo>
                    <a:pt x="332" y="1110"/>
                  </a:lnTo>
                  <a:lnTo>
                    <a:pt x="321" y="1128"/>
                  </a:lnTo>
                  <a:lnTo>
                    <a:pt x="310" y="1145"/>
                  </a:lnTo>
                  <a:lnTo>
                    <a:pt x="305" y="1152"/>
                  </a:lnTo>
                  <a:lnTo>
                    <a:pt x="298" y="1159"/>
                  </a:lnTo>
                  <a:lnTo>
                    <a:pt x="292" y="1165"/>
                  </a:lnTo>
                  <a:lnTo>
                    <a:pt x="285" y="1171"/>
                  </a:lnTo>
                  <a:lnTo>
                    <a:pt x="278" y="1176"/>
                  </a:lnTo>
                  <a:lnTo>
                    <a:pt x="270" y="1180"/>
                  </a:lnTo>
                  <a:lnTo>
                    <a:pt x="263" y="1184"/>
                  </a:lnTo>
                  <a:lnTo>
                    <a:pt x="255" y="1188"/>
                  </a:lnTo>
                  <a:lnTo>
                    <a:pt x="247" y="1190"/>
                  </a:lnTo>
                  <a:lnTo>
                    <a:pt x="238" y="1192"/>
                  </a:lnTo>
                  <a:lnTo>
                    <a:pt x="229" y="1193"/>
                  </a:lnTo>
                  <a:lnTo>
                    <a:pt x="221" y="1193"/>
                  </a:lnTo>
                  <a:lnTo>
                    <a:pt x="212" y="1193"/>
                  </a:lnTo>
                  <a:lnTo>
                    <a:pt x="203" y="1192"/>
                  </a:lnTo>
                  <a:lnTo>
                    <a:pt x="196" y="1190"/>
                  </a:lnTo>
                  <a:lnTo>
                    <a:pt x="187" y="1188"/>
                  </a:lnTo>
                  <a:lnTo>
                    <a:pt x="180" y="1184"/>
                  </a:lnTo>
                  <a:lnTo>
                    <a:pt x="173" y="1180"/>
                  </a:lnTo>
                  <a:lnTo>
                    <a:pt x="166" y="1175"/>
                  </a:lnTo>
                  <a:lnTo>
                    <a:pt x="159" y="1169"/>
                  </a:lnTo>
                  <a:lnTo>
                    <a:pt x="153" y="1164"/>
                  </a:lnTo>
                  <a:lnTo>
                    <a:pt x="146" y="1157"/>
                  </a:lnTo>
                  <a:lnTo>
                    <a:pt x="140" y="1150"/>
                  </a:lnTo>
                  <a:lnTo>
                    <a:pt x="134" y="1142"/>
                  </a:lnTo>
                  <a:lnTo>
                    <a:pt x="124" y="1125"/>
                  </a:lnTo>
                  <a:lnTo>
                    <a:pt x="114" y="1107"/>
                  </a:lnTo>
                  <a:lnTo>
                    <a:pt x="105" y="1086"/>
                  </a:lnTo>
                  <a:lnTo>
                    <a:pt x="99" y="1065"/>
                  </a:lnTo>
                  <a:lnTo>
                    <a:pt x="92" y="1041"/>
                  </a:lnTo>
                  <a:lnTo>
                    <a:pt x="87" y="1017"/>
                  </a:lnTo>
                  <a:lnTo>
                    <a:pt x="82" y="992"/>
                  </a:lnTo>
                  <a:lnTo>
                    <a:pt x="79" y="967"/>
                  </a:lnTo>
                  <a:lnTo>
                    <a:pt x="78" y="940"/>
                  </a:lnTo>
                  <a:lnTo>
                    <a:pt x="77" y="913"/>
                  </a:lnTo>
                  <a:lnTo>
                    <a:pt x="78" y="888"/>
                  </a:lnTo>
                  <a:lnTo>
                    <a:pt x="80" y="862"/>
                  </a:lnTo>
                  <a:lnTo>
                    <a:pt x="84" y="838"/>
                  </a:lnTo>
                  <a:lnTo>
                    <a:pt x="88" y="814"/>
                  </a:lnTo>
                  <a:lnTo>
                    <a:pt x="93" y="792"/>
                  </a:lnTo>
                  <a:lnTo>
                    <a:pt x="100" y="769"/>
                  </a:lnTo>
                  <a:lnTo>
                    <a:pt x="107" y="750"/>
                  </a:lnTo>
                  <a:lnTo>
                    <a:pt x="116" y="730"/>
                  </a:lnTo>
                  <a:lnTo>
                    <a:pt x="126" y="713"/>
                  </a:lnTo>
                  <a:lnTo>
                    <a:pt x="136" y="698"/>
                  </a:lnTo>
                  <a:lnTo>
                    <a:pt x="148" y="684"/>
                  </a:lnTo>
                  <a:lnTo>
                    <a:pt x="161" y="673"/>
                  </a:lnTo>
                  <a:lnTo>
                    <a:pt x="168" y="668"/>
                  </a:lnTo>
                  <a:lnTo>
                    <a:pt x="175" y="663"/>
                  </a:lnTo>
                  <a:lnTo>
                    <a:pt x="182" y="660"/>
                  </a:lnTo>
                  <a:lnTo>
                    <a:pt x="189" y="657"/>
                  </a:lnTo>
                  <a:lnTo>
                    <a:pt x="197" y="654"/>
                  </a:lnTo>
                  <a:lnTo>
                    <a:pt x="204" y="653"/>
                  </a:lnTo>
                  <a:lnTo>
                    <a:pt x="212" y="652"/>
                  </a:lnTo>
                  <a:lnTo>
                    <a:pt x="221" y="652"/>
                  </a:lnTo>
                  <a:close/>
                  <a:moveTo>
                    <a:pt x="366" y="1289"/>
                  </a:moveTo>
                  <a:lnTo>
                    <a:pt x="441" y="1289"/>
                  </a:lnTo>
                  <a:lnTo>
                    <a:pt x="441" y="0"/>
                  </a:lnTo>
                  <a:lnTo>
                    <a:pt x="366" y="0"/>
                  </a:lnTo>
                  <a:lnTo>
                    <a:pt x="366" y="659"/>
                  </a:lnTo>
                  <a:lnTo>
                    <a:pt x="363" y="659"/>
                  </a:lnTo>
                  <a:lnTo>
                    <a:pt x="357" y="645"/>
                  </a:lnTo>
                  <a:lnTo>
                    <a:pt x="349" y="631"/>
                  </a:lnTo>
                  <a:lnTo>
                    <a:pt x="341" y="619"/>
                  </a:lnTo>
                  <a:lnTo>
                    <a:pt x="333" y="607"/>
                  </a:lnTo>
                  <a:lnTo>
                    <a:pt x="324" y="596"/>
                  </a:lnTo>
                  <a:lnTo>
                    <a:pt x="315" y="586"/>
                  </a:lnTo>
                  <a:lnTo>
                    <a:pt x="306" y="576"/>
                  </a:lnTo>
                  <a:lnTo>
                    <a:pt x="296" y="568"/>
                  </a:lnTo>
                  <a:lnTo>
                    <a:pt x="287" y="560"/>
                  </a:lnTo>
                  <a:lnTo>
                    <a:pt x="276" y="553"/>
                  </a:lnTo>
                  <a:lnTo>
                    <a:pt x="266" y="548"/>
                  </a:lnTo>
                  <a:lnTo>
                    <a:pt x="255" y="544"/>
                  </a:lnTo>
                  <a:lnTo>
                    <a:pt x="244" y="539"/>
                  </a:lnTo>
                  <a:lnTo>
                    <a:pt x="235" y="537"/>
                  </a:lnTo>
                  <a:lnTo>
                    <a:pt x="224" y="535"/>
                  </a:lnTo>
                  <a:lnTo>
                    <a:pt x="212" y="535"/>
                  </a:lnTo>
                  <a:lnTo>
                    <a:pt x="200" y="535"/>
                  </a:lnTo>
                  <a:lnTo>
                    <a:pt x="188" y="536"/>
                  </a:lnTo>
                  <a:lnTo>
                    <a:pt x="176" y="539"/>
                  </a:lnTo>
                  <a:lnTo>
                    <a:pt x="166" y="543"/>
                  </a:lnTo>
                  <a:lnTo>
                    <a:pt x="155" y="547"/>
                  </a:lnTo>
                  <a:lnTo>
                    <a:pt x="144" y="552"/>
                  </a:lnTo>
                  <a:lnTo>
                    <a:pt x="133" y="559"/>
                  </a:lnTo>
                  <a:lnTo>
                    <a:pt x="124" y="566"/>
                  </a:lnTo>
                  <a:lnTo>
                    <a:pt x="114" y="574"/>
                  </a:lnTo>
                  <a:lnTo>
                    <a:pt x="105" y="582"/>
                  </a:lnTo>
                  <a:lnTo>
                    <a:pt x="95" y="592"/>
                  </a:lnTo>
                  <a:lnTo>
                    <a:pt x="87" y="603"/>
                  </a:lnTo>
                  <a:lnTo>
                    <a:pt x="79" y="614"/>
                  </a:lnTo>
                  <a:lnTo>
                    <a:pt x="72" y="626"/>
                  </a:lnTo>
                  <a:lnTo>
                    <a:pt x="64" y="637"/>
                  </a:lnTo>
                  <a:lnTo>
                    <a:pt x="57" y="650"/>
                  </a:lnTo>
                  <a:lnTo>
                    <a:pt x="50" y="664"/>
                  </a:lnTo>
                  <a:lnTo>
                    <a:pt x="44" y="678"/>
                  </a:lnTo>
                  <a:lnTo>
                    <a:pt x="38" y="694"/>
                  </a:lnTo>
                  <a:lnTo>
                    <a:pt x="33" y="709"/>
                  </a:lnTo>
                  <a:lnTo>
                    <a:pt x="23" y="741"/>
                  </a:lnTo>
                  <a:lnTo>
                    <a:pt x="16" y="774"/>
                  </a:lnTo>
                  <a:lnTo>
                    <a:pt x="9" y="810"/>
                  </a:lnTo>
                  <a:lnTo>
                    <a:pt x="5" y="847"/>
                  </a:lnTo>
                  <a:lnTo>
                    <a:pt x="2" y="885"/>
                  </a:lnTo>
                  <a:lnTo>
                    <a:pt x="0" y="923"/>
                  </a:lnTo>
                  <a:lnTo>
                    <a:pt x="2" y="961"/>
                  </a:lnTo>
                  <a:lnTo>
                    <a:pt x="5" y="998"/>
                  </a:lnTo>
                  <a:lnTo>
                    <a:pt x="9" y="1033"/>
                  </a:lnTo>
                  <a:lnTo>
                    <a:pt x="16" y="1068"/>
                  </a:lnTo>
                  <a:lnTo>
                    <a:pt x="23" y="1101"/>
                  </a:lnTo>
                  <a:lnTo>
                    <a:pt x="34" y="1134"/>
                  </a:lnTo>
                  <a:lnTo>
                    <a:pt x="39" y="1149"/>
                  </a:lnTo>
                  <a:lnTo>
                    <a:pt x="45" y="1163"/>
                  </a:lnTo>
                  <a:lnTo>
                    <a:pt x="51" y="1177"/>
                  </a:lnTo>
                  <a:lnTo>
                    <a:pt x="58" y="1191"/>
                  </a:lnTo>
                  <a:lnTo>
                    <a:pt x="65" y="1204"/>
                  </a:lnTo>
                  <a:lnTo>
                    <a:pt x="73" y="1217"/>
                  </a:lnTo>
                  <a:lnTo>
                    <a:pt x="80" y="1228"/>
                  </a:lnTo>
                  <a:lnTo>
                    <a:pt x="89" y="1239"/>
                  </a:lnTo>
                  <a:lnTo>
                    <a:pt x="97" y="1249"/>
                  </a:lnTo>
                  <a:lnTo>
                    <a:pt x="106" y="1259"/>
                  </a:lnTo>
                  <a:lnTo>
                    <a:pt x="115" y="1267"/>
                  </a:lnTo>
                  <a:lnTo>
                    <a:pt x="125" y="1276"/>
                  </a:lnTo>
                  <a:lnTo>
                    <a:pt x="134" y="1283"/>
                  </a:lnTo>
                  <a:lnTo>
                    <a:pt x="145" y="1289"/>
                  </a:lnTo>
                  <a:lnTo>
                    <a:pt x="155" y="1294"/>
                  </a:lnTo>
                  <a:lnTo>
                    <a:pt x="167" y="1299"/>
                  </a:lnTo>
                  <a:lnTo>
                    <a:pt x="178" y="1303"/>
                  </a:lnTo>
                  <a:lnTo>
                    <a:pt x="188" y="1305"/>
                  </a:lnTo>
                  <a:lnTo>
                    <a:pt x="200" y="1306"/>
                  </a:lnTo>
                  <a:lnTo>
                    <a:pt x="212" y="1307"/>
                  </a:lnTo>
                  <a:lnTo>
                    <a:pt x="224" y="1307"/>
                  </a:lnTo>
                  <a:lnTo>
                    <a:pt x="235" y="1305"/>
                  </a:lnTo>
                  <a:lnTo>
                    <a:pt x="244" y="1303"/>
                  </a:lnTo>
                  <a:lnTo>
                    <a:pt x="255" y="1300"/>
                  </a:lnTo>
                  <a:lnTo>
                    <a:pt x="266" y="1296"/>
                  </a:lnTo>
                  <a:lnTo>
                    <a:pt x="276" y="1290"/>
                  </a:lnTo>
                  <a:lnTo>
                    <a:pt x="287" y="1285"/>
                  </a:lnTo>
                  <a:lnTo>
                    <a:pt x="296" y="1277"/>
                  </a:lnTo>
                  <a:lnTo>
                    <a:pt x="306" y="1270"/>
                  </a:lnTo>
                  <a:lnTo>
                    <a:pt x="315" y="1260"/>
                  </a:lnTo>
                  <a:lnTo>
                    <a:pt x="324" y="1250"/>
                  </a:lnTo>
                  <a:lnTo>
                    <a:pt x="333" y="1239"/>
                  </a:lnTo>
                  <a:lnTo>
                    <a:pt x="341" y="1228"/>
                  </a:lnTo>
                  <a:lnTo>
                    <a:pt x="349" y="1215"/>
                  </a:lnTo>
                  <a:lnTo>
                    <a:pt x="357" y="1201"/>
                  </a:lnTo>
                  <a:lnTo>
                    <a:pt x="363" y="1186"/>
                  </a:lnTo>
                  <a:lnTo>
                    <a:pt x="366" y="1186"/>
                  </a:lnTo>
                  <a:lnTo>
                    <a:pt x="366" y="1289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1" name="Freeform 7"/>
            <p:cNvSpPr>
              <a:spLocks noChangeAspect="1" noEditPoints="1"/>
            </p:cNvSpPr>
            <p:nvPr/>
          </p:nvSpPr>
          <p:spPr bwMode="black">
            <a:xfrm>
              <a:off x="1461" y="3764"/>
              <a:ext cx="73" cy="129"/>
            </a:xfrm>
            <a:custGeom>
              <a:avLst/>
              <a:gdLst>
                <a:gd name="T0" fmla="*/ 0 w 440"/>
                <a:gd name="T1" fmla="*/ 0 h 772"/>
                <a:gd name="T2" fmla="*/ 0 w 440"/>
                <a:gd name="T3" fmla="*/ 0 h 772"/>
                <a:gd name="T4" fmla="*/ 0 w 440"/>
                <a:gd name="T5" fmla="*/ 0 h 772"/>
                <a:gd name="T6" fmla="*/ 0 w 440"/>
                <a:gd name="T7" fmla="*/ 0 h 772"/>
                <a:gd name="T8" fmla="*/ 0 w 440"/>
                <a:gd name="T9" fmla="*/ 0 h 772"/>
                <a:gd name="T10" fmla="*/ 0 w 440"/>
                <a:gd name="T11" fmla="*/ 0 h 772"/>
                <a:gd name="T12" fmla="*/ 0 w 440"/>
                <a:gd name="T13" fmla="*/ 0 h 772"/>
                <a:gd name="T14" fmla="*/ 0 w 440"/>
                <a:gd name="T15" fmla="*/ 0 h 772"/>
                <a:gd name="T16" fmla="*/ 0 w 440"/>
                <a:gd name="T17" fmla="*/ 0 h 772"/>
                <a:gd name="T18" fmla="*/ 0 w 440"/>
                <a:gd name="T19" fmla="*/ 0 h 772"/>
                <a:gd name="T20" fmla="*/ 0 w 440"/>
                <a:gd name="T21" fmla="*/ 0 h 772"/>
                <a:gd name="T22" fmla="*/ 0 w 440"/>
                <a:gd name="T23" fmla="*/ 0 h 772"/>
                <a:gd name="T24" fmla="*/ 0 w 440"/>
                <a:gd name="T25" fmla="*/ 0 h 772"/>
                <a:gd name="T26" fmla="*/ 0 w 440"/>
                <a:gd name="T27" fmla="*/ 0 h 772"/>
                <a:gd name="T28" fmla="*/ 0 w 440"/>
                <a:gd name="T29" fmla="*/ 0 h 772"/>
                <a:gd name="T30" fmla="*/ 0 w 440"/>
                <a:gd name="T31" fmla="*/ 0 h 772"/>
                <a:gd name="T32" fmla="*/ 0 w 440"/>
                <a:gd name="T33" fmla="*/ 0 h 772"/>
                <a:gd name="T34" fmla="*/ 0 w 440"/>
                <a:gd name="T35" fmla="*/ 0 h 772"/>
                <a:gd name="T36" fmla="*/ 0 w 440"/>
                <a:gd name="T37" fmla="*/ 0 h 772"/>
                <a:gd name="T38" fmla="*/ 0 w 440"/>
                <a:gd name="T39" fmla="*/ 0 h 772"/>
                <a:gd name="T40" fmla="*/ 0 w 440"/>
                <a:gd name="T41" fmla="*/ 0 h 772"/>
                <a:gd name="T42" fmla="*/ 0 w 440"/>
                <a:gd name="T43" fmla="*/ 0 h 772"/>
                <a:gd name="T44" fmla="*/ 0 w 440"/>
                <a:gd name="T45" fmla="*/ 0 h 772"/>
                <a:gd name="T46" fmla="*/ 0 w 440"/>
                <a:gd name="T47" fmla="*/ 0 h 772"/>
                <a:gd name="T48" fmla="*/ 0 w 440"/>
                <a:gd name="T49" fmla="*/ 0 h 772"/>
                <a:gd name="T50" fmla="*/ 0 w 440"/>
                <a:gd name="T51" fmla="*/ 0 h 772"/>
                <a:gd name="T52" fmla="*/ 0 w 440"/>
                <a:gd name="T53" fmla="*/ 0 h 772"/>
                <a:gd name="T54" fmla="*/ 0 w 440"/>
                <a:gd name="T55" fmla="*/ 0 h 772"/>
                <a:gd name="T56" fmla="*/ 0 w 440"/>
                <a:gd name="T57" fmla="*/ 0 h 772"/>
                <a:gd name="T58" fmla="*/ 0 w 440"/>
                <a:gd name="T59" fmla="*/ 0 h 772"/>
                <a:gd name="T60" fmla="*/ 0 w 440"/>
                <a:gd name="T61" fmla="*/ 0 h 772"/>
                <a:gd name="T62" fmla="*/ 0 w 440"/>
                <a:gd name="T63" fmla="*/ 0 h 772"/>
                <a:gd name="T64" fmla="*/ 0 w 440"/>
                <a:gd name="T65" fmla="*/ 0 h 772"/>
                <a:gd name="T66" fmla="*/ 0 w 440"/>
                <a:gd name="T67" fmla="*/ 0 h 772"/>
                <a:gd name="T68" fmla="*/ 0 w 440"/>
                <a:gd name="T69" fmla="*/ 0 h 772"/>
                <a:gd name="T70" fmla="*/ 0 w 440"/>
                <a:gd name="T71" fmla="*/ 0 h 772"/>
                <a:gd name="T72" fmla="*/ 0 w 440"/>
                <a:gd name="T73" fmla="*/ 0 h 772"/>
                <a:gd name="T74" fmla="*/ 0 w 440"/>
                <a:gd name="T75" fmla="*/ 0 h 772"/>
                <a:gd name="T76" fmla="*/ 0 w 440"/>
                <a:gd name="T77" fmla="*/ 0 h 772"/>
                <a:gd name="T78" fmla="*/ 0 w 440"/>
                <a:gd name="T79" fmla="*/ 0 h 772"/>
                <a:gd name="T80" fmla="*/ 0 w 440"/>
                <a:gd name="T81" fmla="*/ 0 h 772"/>
                <a:gd name="T82" fmla="*/ 0 w 440"/>
                <a:gd name="T83" fmla="*/ 0 h 772"/>
                <a:gd name="T84" fmla="*/ 0 w 440"/>
                <a:gd name="T85" fmla="*/ 0 h 772"/>
                <a:gd name="T86" fmla="*/ 0 w 440"/>
                <a:gd name="T87" fmla="*/ 0 h 772"/>
                <a:gd name="T88" fmla="*/ 0 w 440"/>
                <a:gd name="T89" fmla="*/ 0 h 772"/>
                <a:gd name="T90" fmla="*/ 0 w 440"/>
                <a:gd name="T91" fmla="*/ 0 h 772"/>
                <a:gd name="T92" fmla="*/ 0 w 440"/>
                <a:gd name="T93" fmla="*/ 0 h 772"/>
                <a:gd name="T94" fmla="*/ 0 w 440"/>
                <a:gd name="T95" fmla="*/ 0 h 772"/>
                <a:gd name="T96" fmla="*/ 0 w 440"/>
                <a:gd name="T97" fmla="*/ 0 h 772"/>
                <a:gd name="T98" fmla="*/ 0 w 440"/>
                <a:gd name="T99" fmla="*/ 0 h 772"/>
                <a:gd name="T100" fmla="*/ 0 w 440"/>
                <a:gd name="T101" fmla="*/ 0 h 772"/>
                <a:gd name="T102" fmla="*/ 0 w 440"/>
                <a:gd name="T103" fmla="*/ 0 h 772"/>
                <a:gd name="T104" fmla="*/ 0 w 440"/>
                <a:gd name="T105" fmla="*/ 0 h 772"/>
                <a:gd name="T106" fmla="*/ 0 w 440"/>
                <a:gd name="T107" fmla="*/ 0 h 772"/>
                <a:gd name="T108" fmla="*/ 0 w 440"/>
                <a:gd name="T109" fmla="*/ 0 h 772"/>
                <a:gd name="T110" fmla="*/ 0 w 440"/>
                <a:gd name="T111" fmla="*/ 0 h 772"/>
                <a:gd name="T112" fmla="*/ 0 w 440"/>
                <a:gd name="T113" fmla="*/ 0 h 772"/>
                <a:gd name="T114" fmla="*/ 0 w 440"/>
                <a:gd name="T115" fmla="*/ 0 h 772"/>
                <a:gd name="T116" fmla="*/ 0 w 440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" h="772">
                  <a:moveTo>
                    <a:pt x="219" y="117"/>
                  </a:moveTo>
                  <a:lnTo>
                    <a:pt x="228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3" y="121"/>
                  </a:lnTo>
                  <a:lnTo>
                    <a:pt x="261" y="124"/>
                  </a:lnTo>
                  <a:lnTo>
                    <a:pt x="268" y="127"/>
                  </a:lnTo>
                  <a:lnTo>
                    <a:pt x="276" y="132"/>
                  </a:lnTo>
                  <a:lnTo>
                    <a:pt x="282" y="137"/>
                  </a:lnTo>
                  <a:lnTo>
                    <a:pt x="289" y="141"/>
                  </a:lnTo>
                  <a:lnTo>
                    <a:pt x="295" y="148"/>
                  </a:lnTo>
                  <a:lnTo>
                    <a:pt x="302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2" y="254"/>
                  </a:lnTo>
                  <a:lnTo>
                    <a:pt x="358" y="277"/>
                  </a:lnTo>
                  <a:lnTo>
                    <a:pt x="363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3" y="511"/>
                  </a:lnTo>
                  <a:lnTo>
                    <a:pt x="347" y="534"/>
                  </a:lnTo>
                  <a:lnTo>
                    <a:pt x="339" y="556"/>
                  </a:lnTo>
                  <a:lnTo>
                    <a:pt x="331" y="575"/>
                  </a:lnTo>
                  <a:lnTo>
                    <a:pt x="321" y="593"/>
                  </a:lnTo>
                  <a:lnTo>
                    <a:pt x="310" y="610"/>
                  </a:lnTo>
                  <a:lnTo>
                    <a:pt x="305" y="617"/>
                  </a:lnTo>
                  <a:lnTo>
                    <a:pt x="298" y="624"/>
                  </a:lnTo>
                  <a:lnTo>
                    <a:pt x="292" y="630"/>
                  </a:lnTo>
                  <a:lnTo>
                    <a:pt x="285" y="636"/>
                  </a:lnTo>
                  <a:lnTo>
                    <a:pt x="279" y="641"/>
                  </a:lnTo>
                  <a:lnTo>
                    <a:pt x="271" y="645"/>
                  </a:lnTo>
                  <a:lnTo>
                    <a:pt x="264" y="649"/>
                  </a:lnTo>
                  <a:lnTo>
                    <a:pt x="256" y="653"/>
                  </a:lnTo>
                  <a:lnTo>
                    <a:pt x="249" y="655"/>
                  </a:lnTo>
                  <a:lnTo>
                    <a:pt x="240" y="657"/>
                  </a:lnTo>
                  <a:lnTo>
                    <a:pt x="231" y="658"/>
                  </a:lnTo>
                  <a:lnTo>
                    <a:pt x="223" y="658"/>
                  </a:lnTo>
                  <a:lnTo>
                    <a:pt x="214" y="658"/>
                  </a:lnTo>
                  <a:lnTo>
                    <a:pt x="205" y="657"/>
                  </a:lnTo>
                  <a:lnTo>
                    <a:pt x="197" y="655"/>
                  </a:lnTo>
                  <a:lnTo>
                    <a:pt x="189" y="653"/>
                  </a:lnTo>
                  <a:lnTo>
                    <a:pt x="182" y="649"/>
                  </a:lnTo>
                  <a:lnTo>
                    <a:pt x="174" y="645"/>
                  </a:lnTo>
                  <a:lnTo>
                    <a:pt x="167" y="640"/>
                  </a:lnTo>
                  <a:lnTo>
                    <a:pt x="160" y="634"/>
                  </a:lnTo>
                  <a:lnTo>
                    <a:pt x="153" y="629"/>
                  </a:lnTo>
                  <a:lnTo>
                    <a:pt x="146" y="622"/>
                  </a:lnTo>
                  <a:lnTo>
                    <a:pt x="141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4" y="572"/>
                  </a:lnTo>
                  <a:lnTo>
                    <a:pt x="105" y="551"/>
                  </a:lnTo>
                  <a:lnTo>
                    <a:pt x="98" y="530"/>
                  </a:lnTo>
                  <a:lnTo>
                    <a:pt x="91" y="506"/>
                  </a:lnTo>
                  <a:lnTo>
                    <a:pt x="87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7" y="378"/>
                  </a:lnTo>
                  <a:lnTo>
                    <a:pt x="78" y="353"/>
                  </a:lnTo>
                  <a:lnTo>
                    <a:pt x="79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6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8" y="133"/>
                  </a:lnTo>
                  <a:lnTo>
                    <a:pt x="174" y="128"/>
                  </a:lnTo>
                  <a:lnTo>
                    <a:pt x="182" y="125"/>
                  </a:lnTo>
                  <a:lnTo>
                    <a:pt x="188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19" y="117"/>
                  </a:lnTo>
                  <a:close/>
                  <a:moveTo>
                    <a:pt x="440" y="20"/>
                  </a:moveTo>
                  <a:lnTo>
                    <a:pt x="365" y="20"/>
                  </a:lnTo>
                  <a:lnTo>
                    <a:pt x="365" y="124"/>
                  </a:lnTo>
                  <a:lnTo>
                    <a:pt x="363" y="124"/>
                  </a:lnTo>
                  <a:lnTo>
                    <a:pt x="356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3" y="72"/>
                  </a:lnTo>
                  <a:lnTo>
                    <a:pt x="324" y="61"/>
                  </a:lnTo>
                  <a:lnTo>
                    <a:pt x="315" y="51"/>
                  </a:lnTo>
                  <a:lnTo>
                    <a:pt x="306" y="41"/>
                  </a:lnTo>
                  <a:lnTo>
                    <a:pt x="296" y="33"/>
                  </a:lnTo>
                  <a:lnTo>
                    <a:pt x="286" y="25"/>
                  </a:lnTo>
                  <a:lnTo>
                    <a:pt x="277" y="18"/>
                  </a:lnTo>
                  <a:lnTo>
                    <a:pt x="267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5" y="2"/>
                  </a:lnTo>
                  <a:lnTo>
                    <a:pt x="224" y="0"/>
                  </a:lnTo>
                  <a:lnTo>
                    <a:pt x="212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4" y="39"/>
                  </a:lnTo>
                  <a:lnTo>
                    <a:pt x="104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8" y="79"/>
                  </a:lnTo>
                  <a:lnTo>
                    <a:pt x="71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4" y="143"/>
                  </a:lnTo>
                  <a:lnTo>
                    <a:pt x="38" y="159"/>
                  </a:lnTo>
                  <a:lnTo>
                    <a:pt x="33" y="174"/>
                  </a:lnTo>
                  <a:lnTo>
                    <a:pt x="23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4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9" y="498"/>
                  </a:lnTo>
                  <a:lnTo>
                    <a:pt x="15" y="533"/>
                  </a:lnTo>
                  <a:lnTo>
                    <a:pt x="23" y="566"/>
                  </a:lnTo>
                  <a:lnTo>
                    <a:pt x="33" y="599"/>
                  </a:lnTo>
                  <a:lnTo>
                    <a:pt x="38" y="614"/>
                  </a:lnTo>
                  <a:lnTo>
                    <a:pt x="45" y="628"/>
                  </a:lnTo>
                  <a:lnTo>
                    <a:pt x="51" y="642"/>
                  </a:lnTo>
                  <a:lnTo>
                    <a:pt x="58" y="656"/>
                  </a:lnTo>
                  <a:lnTo>
                    <a:pt x="64" y="669"/>
                  </a:lnTo>
                  <a:lnTo>
                    <a:pt x="72" y="682"/>
                  </a:lnTo>
                  <a:lnTo>
                    <a:pt x="80" y="693"/>
                  </a:lnTo>
                  <a:lnTo>
                    <a:pt x="88" y="704"/>
                  </a:lnTo>
                  <a:lnTo>
                    <a:pt x="96" y="714"/>
                  </a:lnTo>
                  <a:lnTo>
                    <a:pt x="105" y="724"/>
                  </a:lnTo>
                  <a:lnTo>
                    <a:pt x="115" y="732"/>
                  </a:lnTo>
                  <a:lnTo>
                    <a:pt x="124" y="741"/>
                  </a:lnTo>
                  <a:lnTo>
                    <a:pt x="134" y="748"/>
                  </a:lnTo>
                  <a:lnTo>
                    <a:pt x="144" y="754"/>
                  </a:lnTo>
                  <a:lnTo>
                    <a:pt x="155" y="759"/>
                  </a:lnTo>
                  <a:lnTo>
                    <a:pt x="166" y="764"/>
                  </a:lnTo>
                  <a:lnTo>
                    <a:pt x="176" y="768"/>
                  </a:lnTo>
                  <a:lnTo>
                    <a:pt x="188" y="770"/>
                  </a:lnTo>
                  <a:lnTo>
                    <a:pt x="200" y="771"/>
                  </a:lnTo>
                  <a:lnTo>
                    <a:pt x="212" y="772"/>
                  </a:lnTo>
                  <a:lnTo>
                    <a:pt x="224" y="772"/>
                  </a:lnTo>
                  <a:lnTo>
                    <a:pt x="235" y="770"/>
                  </a:lnTo>
                  <a:lnTo>
                    <a:pt x="245" y="768"/>
                  </a:lnTo>
                  <a:lnTo>
                    <a:pt x="256" y="765"/>
                  </a:lnTo>
                  <a:lnTo>
                    <a:pt x="266" y="761"/>
                  </a:lnTo>
                  <a:lnTo>
                    <a:pt x="276" y="755"/>
                  </a:lnTo>
                  <a:lnTo>
                    <a:pt x="285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3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8" y="680"/>
                  </a:lnTo>
                  <a:lnTo>
                    <a:pt x="356" y="666"/>
                  </a:lnTo>
                  <a:lnTo>
                    <a:pt x="363" y="651"/>
                  </a:lnTo>
                  <a:lnTo>
                    <a:pt x="365" y="651"/>
                  </a:lnTo>
                  <a:lnTo>
                    <a:pt x="365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2" name="Freeform 8"/>
            <p:cNvSpPr>
              <a:spLocks noChangeAspect="1"/>
            </p:cNvSpPr>
            <p:nvPr/>
          </p:nvSpPr>
          <p:spPr bwMode="black">
            <a:xfrm>
              <a:off x="1557" y="3675"/>
              <a:ext cx="59" cy="215"/>
            </a:xfrm>
            <a:custGeom>
              <a:avLst/>
              <a:gdLst>
                <a:gd name="T0" fmla="*/ 0 w 352"/>
                <a:gd name="T1" fmla="*/ 0 h 1289"/>
                <a:gd name="T2" fmla="*/ 0 w 352"/>
                <a:gd name="T3" fmla="*/ 0 h 1289"/>
                <a:gd name="T4" fmla="*/ 0 w 352"/>
                <a:gd name="T5" fmla="*/ 0 h 1289"/>
                <a:gd name="T6" fmla="*/ 0 w 352"/>
                <a:gd name="T7" fmla="*/ 0 h 1289"/>
                <a:gd name="T8" fmla="*/ 0 w 352"/>
                <a:gd name="T9" fmla="*/ 0 h 1289"/>
                <a:gd name="T10" fmla="*/ 0 w 352"/>
                <a:gd name="T11" fmla="*/ 0 h 1289"/>
                <a:gd name="T12" fmla="*/ 0 w 352"/>
                <a:gd name="T13" fmla="*/ 0 h 1289"/>
                <a:gd name="T14" fmla="*/ 0 w 352"/>
                <a:gd name="T15" fmla="*/ 0 h 1289"/>
                <a:gd name="T16" fmla="*/ 0 w 352"/>
                <a:gd name="T17" fmla="*/ 0 h 1289"/>
                <a:gd name="T18" fmla="*/ 0 w 352"/>
                <a:gd name="T19" fmla="*/ 0 h 1289"/>
                <a:gd name="T20" fmla="*/ 0 w 352"/>
                <a:gd name="T21" fmla="*/ 0 h 1289"/>
                <a:gd name="T22" fmla="*/ 0 w 352"/>
                <a:gd name="T23" fmla="*/ 0 h 1289"/>
                <a:gd name="T24" fmla="*/ 0 w 352"/>
                <a:gd name="T25" fmla="*/ 0 h 1289"/>
                <a:gd name="T26" fmla="*/ 0 w 352"/>
                <a:gd name="T27" fmla="*/ 0 h 1289"/>
                <a:gd name="T28" fmla="*/ 0 w 352"/>
                <a:gd name="T29" fmla="*/ 0 h 1289"/>
                <a:gd name="T30" fmla="*/ 0 w 352"/>
                <a:gd name="T31" fmla="*/ 0 h 1289"/>
                <a:gd name="T32" fmla="*/ 0 w 352"/>
                <a:gd name="T33" fmla="*/ 0 h 1289"/>
                <a:gd name="T34" fmla="*/ 0 w 352"/>
                <a:gd name="T35" fmla="*/ 0 h 1289"/>
                <a:gd name="T36" fmla="*/ 0 w 352"/>
                <a:gd name="T37" fmla="*/ 0 h 1289"/>
                <a:gd name="T38" fmla="*/ 0 w 352"/>
                <a:gd name="T39" fmla="*/ 0 h 1289"/>
                <a:gd name="T40" fmla="*/ 0 w 352"/>
                <a:gd name="T41" fmla="*/ 0 h 1289"/>
                <a:gd name="T42" fmla="*/ 0 w 352"/>
                <a:gd name="T43" fmla="*/ 0 h 1289"/>
                <a:gd name="T44" fmla="*/ 0 w 352"/>
                <a:gd name="T45" fmla="*/ 0 h 1289"/>
                <a:gd name="T46" fmla="*/ 0 w 352"/>
                <a:gd name="T47" fmla="*/ 0 h 1289"/>
                <a:gd name="T48" fmla="*/ 0 w 352"/>
                <a:gd name="T49" fmla="*/ 0 h 1289"/>
                <a:gd name="T50" fmla="*/ 0 w 352"/>
                <a:gd name="T51" fmla="*/ 0 h 1289"/>
                <a:gd name="T52" fmla="*/ 0 w 352"/>
                <a:gd name="T53" fmla="*/ 0 h 1289"/>
                <a:gd name="T54" fmla="*/ 0 w 352"/>
                <a:gd name="T55" fmla="*/ 0 h 1289"/>
                <a:gd name="T56" fmla="*/ 0 w 352"/>
                <a:gd name="T57" fmla="*/ 0 h 1289"/>
                <a:gd name="T58" fmla="*/ 0 w 352"/>
                <a:gd name="T59" fmla="*/ 0 h 1289"/>
                <a:gd name="T60" fmla="*/ 0 w 352"/>
                <a:gd name="T61" fmla="*/ 0 h 1289"/>
                <a:gd name="T62" fmla="*/ 0 w 352"/>
                <a:gd name="T63" fmla="*/ 0 h 1289"/>
                <a:gd name="T64" fmla="*/ 0 w 352"/>
                <a:gd name="T65" fmla="*/ 0 h 1289"/>
                <a:gd name="T66" fmla="*/ 0 w 352"/>
                <a:gd name="T67" fmla="*/ 0 h 1289"/>
                <a:gd name="T68" fmla="*/ 0 w 352"/>
                <a:gd name="T69" fmla="*/ 0 h 1289"/>
                <a:gd name="T70" fmla="*/ 0 w 352"/>
                <a:gd name="T71" fmla="*/ 0 h 1289"/>
                <a:gd name="T72" fmla="*/ 0 w 352"/>
                <a:gd name="T73" fmla="*/ 0 h 1289"/>
                <a:gd name="T74" fmla="*/ 0 w 352"/>
                <a:gd name="T75" fmla="*/ 0 h 1289"/>
                <a:gd name="T76" fmla="*/ 0 w 352"/>
                <a:gd name="T77" fmla="*/ 0 h 1289"/>
                <a:gd name="T78" fmla="*/ 0 w 352"/>
                <a:gd name="T79" fmla="*/ 0 h 1289"/>
                <a:gd name="T80" fmla="*/ 0 w 352"/>
                <a:gd name="T81" fmla="*/ 0 h 1289"/>
                <a:gd name="T82" fmla="*/ 0 w 352"/>
                <a:gd name="T83" fmla="*/ 0 h 1289"/>
                <a:gd name="T84" fmla="*/ 0 w 352"/>
                <a:gd name="T85" fmla="*/ 0 h 1289"/>
                <a:gd name="T86" fmla="*/ 0 w 352"/>
                <a:gd name="T87" fmla="*/ 0 h 128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52" h="1289">
                  <a:moveTo>
                    <a:pt x="77" y="0"/>
                  </a:moveTo>
                  <a:lnTo>
                    <a:pt x="77" y="641"/>
                  </a:lnTo>
                  <a:lnTo>
                    <a:pt x="77" y="643"/>
                  </a:lnTo>
                  <a:lnTo>
                    <a:pt x="88" y="619"/>
                  </a:lnTo>
                  <a:lnTo>
                    <a:pt x="101" y="598"/>
                  </a:lnTo>
                  <a:lnTo>
                    <a:pt x="109" y="588"/>
                  </a:lnTo>
                  <a:lnTo>
                    <a:pt x="115" y="578"/>
                  </a:lnTo>
                  <a:lnTo>
                    <a:pt x="123" y="571"/>
                  </a:lnTo>
                  <a:lnTo>
                    <a:pt x="131" y="563"/>
                  </a:lnTo>
                  <a:lnTo>
                    <a:pt x="139" y="557"/>
                  </a:lnTo>
                  <a:lnTo>
                    <a:pt x="147" y="551"/>
                  </a:lnTo>
                  <a:lnTo>
                    <a:pt x="155" y="546"/>
                  </a:lnTo>
                  <a:lnTo>
                    <a:pt x="165" y="541"/>
                  </a:lnTo>
                  <a:lnTo>
                    <a:pt x="174" y="538"/>
                  </a:lnTo>
                  <a:lnTo>
                    <a:pt x="183" y="536"/>
                  </a:lnTo>
                  <a:lnTo>
                    <a:pt x="193" y="535"/>
                  </a:lnTo>
                  <a:lnTo>
                    <a:pt x="204" y="535"/>
                  </a:lnTo>
                  <a:lnTo>
                    <a:pt x="215" y="535"/>
                  </a:lnTo>
                  <a:lnTo>
                    <a:pt x="226" y="536"/>
                  </a:lnTo>
                  <a:lnTo>
                    <a:pt x="235" y="538"/>
                  </a:lnTo>
                  <a:lnTo>
                    <a:pt x="245" y="541"/>
                  </a:lnTo>
                  <a:lnTo>
                    <a:pt x="254" y="545"/>
                  </a:lnTo>
                  <a:lnTo>
                    <a:pt x="262" y="549"/>
                  </a:lnTo>
                  <a:lnTo>
                    <a:pt x="271" y="554"/>
                  </a:lnTo>
                  <a:lnTo>
                    <a:pt x="278" y="560"/>
                  </a:lnTo>
                  <a:lnTo>
                    <a:pt x="285" y="566"/>
                  </a:lnTo>
                  <a:lnTo>
                    <a:pt x="293" y="574"/>
                  </a:lnTo>
                  <a:lnTo>
                    <a:pt x="298" y="581"/>
                  </a:lnTo>
                  <a:lnTo>
                    <a:pt x="304" y="590"/>
                  </a:lnTo>
                  <a:lnTo>
                    <a:pt x="310" y="599"/>
                  </a:lnTo>
                  <a:lnTo>
                    <a:pt x="314" y="608"/>
                  </a:lnTo>
                  <a:lnTo>
                    <a:pt x="320" y="618"/>
                  </a:lnTo>
                  <a:lnTo>
                    <a:pt x="324" y="629"/>
                  </a:lnTo>
                  <a:lnTo>
                    <a:pt x="331" y="652"/>
                  </a:lnTo>
                  <a:lnTo>
                    <a:pt x="337" y="676"/>
                  </a:lnTo>
                  <a:lnTo>
                    <a:pt x="342" y="702"/>
                  </a:lnTo>
                  <a:lnTo>
                    <a:pt x="345" y="730"/>
                  </a:lnTo>
                  <a:lnTo>
                    <a:pt x="349" y="759"/>
                  </a:lnTo>
                  <a:lnTo>
                    <a:pt x="351" y="790"/>
                  </a:lnTo>
                  <a:lnTo>
                    <a:pt x="352" y="820"/>
                  </a:lnTo>
                  <a:lnTo>
                    <a:pt x="352" y="852"/>
                  </a:lnTo>
                  <a:lnTo>
                    <a:pt x="352" y="1289"/>
                  </a:lnTo>
                  <a:lnTo>
                    <a:pt x="277" y="1289"/>
                  </a:lnTo>
                  <a:lnTo>
                    <a:pt x="277" y="876"/>
                  </a:lnTo>
                  <a:lnTo>
                    <a:pt x="277" y="832"/>
                  </a:lnTo>
                  <a:lnTo>
                    <a:pt x="275" y="791"/>
                  </a:lnTo>
                  <a:lnTo>
                    <a:pt x="274" y="771"/>
                  </a:lnTo>
                  <a:lnTo>
                    <a:pt x="272" y="753"/>
                  </a:lnTo>
                  <a:lnTo>
                    <a:pt x="269" y="735"/>
                  </a:lnTo>
                  <a:lnTo>
                    <a:pt x="264" y="718"/>
                  </a:lnTo>
                  <a:lnTo>
                    <a:pt x="259" y="704"/>
                  </a:lnTo>
                  <a:lnTo>
                    <a:pt x="253" y="690"/>
                  </a:lnTo>
                  <a:lnTo>
                    <a:pt x="249" y="685"/>
                  </a:lnTo>
                  <a:lnTo>
                    <a:pt x="245" y="680"/>
                  </a:lnTo>
                  <a:lnTo>
                    <a:pt x="241" y="674"/>
                  </a:lnTo>
                  <a:lnTo>
                    <a:pt x="236" y="670"/>
                  </a:lnTo>
                  <a:lnTo>
                    <a:pt x="231" y="666"/>
                  </a:lnTo>
                  <a:lnTo>
                    <a:pt x="226" y="661"/>
                  </a:lnTo>
                  <a:lnTo>
                    <a:pt x="220" y="658"/>
                  </a:lnTo>
                  <a:lnTo>
                    <a:pt x="214" y="656"/>
                  </a:lnTo>
                  <a:lnTo>
                    <a:pt x="207" y="654"/>
                  </a:lnTo>
                  <a:lnTo>
                    <a:pt x="201" y="653"/>
                  </a:lnTo>
                  <a:lnTo>
                    <a:pt x="193" y="652"/>
                  </a:lnTo>
                  <a:lnTo>
                    <a:pt x="185" y="652"/>
                  </a:lnTo>
                  <a:lnTo>
                    <a:pt x="176" y="652"/>
                  </a:lnTo>
                  <a:lnTo>
                    <a:pt x="167" y="653"/>
                  </a:lnTo>
                  <a:lnTo>
                    <a:pt x="159" y="655"/>
                  </a:lnTo>
                  <a:lnTo>
                    <a:pt x="151" y="658"/>
                  </a:lnTo>
                  <a:lnTo>
                    <a:pt x="144" y="662"/>
                  </a:lnTo>
                  <a:lnTo>
                    <a:pt x="137" y="667"/>
                  </a:lnTo>
                  <a:lnTo>
                    <a:pt x="131" y="672"/>
                  </a:lnTo>
                  <a:lnTo>
                    <a:pt x="124" y="677"/>
                  </a:lnTo>
                  <a:lnTo>
                    <a:pt x="119" y="685"/>
                  </a:lnTo>
                  <a:lnTo>
                    <a:pt x="114" y="691"/>
                  </a:lnTo>
                  <a:lnTo>
                    <a:pt x="109" y="700"/>
                  </a:lnTo>
                  <a:lnTo>
                    <a:pt x="106" y="708"/>
                  </a:lnTo>
                  <a:lnTo>
                    <a:pt x="98" y="726"/>
                  </a:lnTo>
                  <a:lnTo>
                    <a:pt x="92" y="746"/>
                  </a:lnTo>
                  <a:lnTo>
                    <a:pt x="87" y="768"/>
                  </a:lnTo>
                  <a:lnTo>
                    <a:pt x="83" y="792"/>
                  </a:lnTo>
                  <a:lnTo>
                    <a:pt x="81" y="815"/>
                  </a:lnTo>
                  <a:lnTo>
                    <a:pt x="79" y="839"/>
                  </a:lnTo>
                  <a:lnTo>
                    <a:pt x="77" y="890"/>
                  </a:lnTo>
                  <a:lnTo>
                    <a:pt x="77" y="940"/>
                  </a:lnTo>
                  <a:lnTo>
                    <a:pt x="77" y="1289"/>
                  </a:lnTo>
                  <a:lnTo>
                    <a:pt x="0" y="1289"/>
                  </a:lnTo>
                  <a:lnTo>
                    <a:pt x="0" y="0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3" name="Freeform 9"/>
            <p:cNvSpPr>
              <a:spLocks noChangeAspect="1" noEditPoints="1"/>
            </p:cNvSpPr>
            <p:nvPr/>
          </p:nvSpPr>
          <p:spPr bwMode="black">
            <a:xfrm>
              <a:off x="1633" y="3764"/>
              <a:ext cx="77" cy="129"/>
            </a:xfrm>
            <a:custGeom>
              <a:avLst/>
              <a:gdLst>
                <a:gd name="T0" fmla="*/ 0 w 463"/>
                <a:gd name="T1" fmla="*/ 0 h 772"/>
                <a:gd name="T2" fmla="*/ 0 w 463"/>
                <a:gd name="T3" fmla="*/ 0 h 772"/>
                <a:gd name="T4" fmla="*/ 0 w 463"/>
                <a:gd name="T5" fmla="*/ 0 h 772"/>
                <a:gd name="T6" fmla="*/ 0 w 463"/>
                <a:gd name="T7" fmla="*/ 0 h 772"/>
                <a:gd name="T8" fmla="*/ 0 w 463"/>
                <a:gd name="T9" fmla="*/ 0 h 772"/>
                <a:gd name="T10" fmla="*/ 0 w 463"/>
                <a:gd name="T11" fmla="*/ 0 h 772"/>
                <a:gd name="T12" fmla="*/ 0 w 463"/>
                <a:gd name="T13" fmla="*/ 0 h 772"/>
                <a:gd name="T14" fmla="*/ 0 w 463"/>
                <a:gd name="T15" fmla="*/ 0 h 772"/>
                <a:gd name="T16" fmla="*/ 0 w 463"/>
                <a:gd name="T17" fmla="*/ 0 h 772"/>
                <a:gd name="T18" fmla="*/ 0 w 463"/>
                <a:gd name="T19" fmla="*/ 0 h 772"/>
                <a:gd name="T20" fmla="*/ 0 w 463"/>
                <a:gd name="T21" fmla="*/ 0 h 772"/>
                <a:gd name="T22" fmla="*/ 0 w 463"/>
                <a:gd name="T23" fmla="*/ 0 h 772"/>
                <a:gd name="T24" fmla="*/ 0 w 463"/>
                <a:gd name="T25" fmla="*/ 0 h 772"/>
                <a:gd name="T26" fmla="*/ 0 w 463"/>
                <a:gd name="T27" fmla="*/ 0 h 772"/>
                <a:gd name="T28" fmla="*/ 0 w 463"/>
                <a:gd name="T29" fmla="*/ 0 h 772"/>
                <a:gd name="T30" fmla="*/ 0 w 463"/>
                <a:gd name="T31" fmla="*/ 0 h 772"/>
                <a:gd name="T32" fmla="*/ 0 w 463"/>
                <a:gd name="T33" fmla="*/ 0 h 772"/>
                <a:gd name="T34" fmla="*/ 0 w 463"/>
                <a:gd name="T35" fmla="*/ 0 h 772"/>
                <a:gd name="T36" fmla="*/ 0 w 463"/>
                <a:gd name="T37" fmla="*/ 0 h 772"/>
                <a:gd name="T38" fmla="*/ 0 w 463"/>
                <a:gd name="T39" fmla="*/ 0 h 772"/>
                <a:gd name="T40" fmla="*/ 0 w 463"/>
                <a:gd name="T41" fmla="*/ 0 h 772"/>
                <a:gd name="T42" fmla="*/ 0 w 463"/>
                <a:gd name="T43" fmla="*/ 0 h 772"/>
                <a:gd name="T44" fmla="*/ 0 w 463"/>
                <a:gd name="T45" fmla="*/ 0 h 772"/>
                <a:gd name="T46" fmla="*/ 0 w 463"/>
                <a:gd name="T47" fmla="*/ 0 h 772"/>
                <a:gd name="T48" fmla="*/ 0 w 463"/>
                <a:gd name="T49" fmla="*/ 0 h 772"/>
                <a:gd name="T50" fmla="*/ 0 w 463"/>
                <a:gd name="T51" fmla="*/ 0 h 772"/>
                <a:gd name="T52" fmla="*/ 0 w 463"/>
                <a:gd name="T53" fmla="*/ 0 h 772"/>
                <a:gd name="T54" fmla="*/ 0 w 463"/>
                <a:gd name="T55" fmla="*/ 0 h 772"/>
                <a:gd name="T56" fmla="*/ 0 w 463"/>
                <a:gd name="T57" fmla="*/ 0 h 772"/>
                <a:gd name="T58" fmla="*/ 0 w 463"/>
                <a:gd name="T59" fmla="*/ 0 h 772"/>
                <a:gd name="T60" fmla="*/ 0 w 463"/>
                <a:gd name="T61" fmla="*/ 0 h 772"/>
                <a:gd name="T62" fmla="*/ 0 w 463"/>
                <a:gd name="T63" fmla="*/ 0 h 772"/>
                <a:gd name="T64" fmla="*/ 0 w 463"/>
                <a:gd name="T65" fmla="*/ 0 h 772"/>
                <a:gd name="T66" fmla="*/ 0 w 463"/>
                <a:gd name="T67" fmla="*/ 0 h 772"/>
                <a:gd name="T68" fmla="*/ 0 w 463"/>
                <a:gd name="T69" fmla="*/ 0 h 772"/>
                <a:gd name="T70" fmla="*/ 0 w 463"/>
                <a:gd name="T71" fmla="*/ 0 h 772"/>
                <a:gd name="T72" fmla="*/ 0 w 463"/>
                <a:gd name="T73" fmla="*/ 0 h 772"/>
                <a:gd name="T74" fmla="*/ 0 w 463"/>
                <a:gd name="T75" fmla="*/ 0 h 772"/>
                <a:gd name="T76" fmla="*/ 0 w 463"/>
                <a:gd name="T77" fmla="*/ 0 h 772"/>
                <a:gd name="T78" fmla="*/ 0 w 463"/>
                <a:gd name="T79" fmla="*/ 0 h 772"/>
                <a:gd name="T80" fmla="*/ 0 w 463"/>
                <a:gd name="T81" fmla="*/ 0 h 772"/>
                <a:gd name="T82" fmla="*/ 0 w 463"/>
                <a:gd name="T83" fmla="*/ 0 h 772"/>
                <a:gd name="T84" fmla="*/ 0 w 463"/>
                <a:gd name="T85" fmla="*/ 0 h 772"/>
                <a:gd name="T86" fmla="*/ 0 w 463"/>
                <a:gd name="T87" fmla="*/ 0 h 772"/>
                <a:gd name="T88" fmla="*/ 0 w 463"/>
                <a:gd name="T89" fmla="*/ 0 h 772"/>
                <a:gd name="T90" fmla="*/ 0 w 463"/>
                <a:gd name="T91" fmla="*/ 0 h 772"/>
                <a:gd name="T92" fmla="*/ 0 w 463"/>
                <a:gd name="T93" fmla="*/ 0 h 772"/>
                <a:gd name="T94" fmla="*/ 0 w 463"/>
                <a:gd name="T95" fmla="*/ 0 h 772"/>
                <a:gd name="T96" fmla="*/ 0 w 463"/>
                <a:gd name="T97" fmla="*/ 0 h 772"/>
                <a:gd name="T98" fmla="*/ 0 w 463"/>
                <a:gd name="T99" fmla="*/ 0 h 772"/>
                <a:gd name="T100" fmla="*/ 0 w 463"/>
                <a:gd name="T101" fmla="*/ 0 h 772"/>
                <a:gd name="T102" fmla="*/ 0 w 463"/>
                <a:gd name="T103" fmla="*/ 0 h 772"/>
                <a:gd name="T104" fmla="*/ 0 w 463"/>
                <a:gd name="T105" fmla="*/ 0 h 772"/>
                <a:gd name="T106" fmla="*/ 0 w 463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3" h="772">
                  <a:moveTo>
                    <a:pt x="233" y="117"/>
                  </a:moveTo>
                  <a:lnTo>
                    <a:pt x="241" y="117"/>
                  </a:lnTo>
                  <a:lnTo>
                    <a:pt x="249" y="118"/>
                  </a:lnTo>
                  <a:lnTo>
                    <a:pt x="258" y="119"/>
                  </a:lnTo>
                  <a:lnTo>
                    <a:pt x="266" y="122"/>
                  </a:lnTo>
                  <a:lnTo>
                    <a:pt x="274" y="124"/>
                  </a:lnTo>
                  <a:lnTo>
                    <a:pt x="281" y="128"/>
                  </a:lnTo>
                  <a:lnTo>
                    <a:pt x="289" y="133"/>
                  </a:lnTo>
                  <a:lnTo>
                    <a:pt x="296" y="137"/>
                  </a:lnTo>
                  <a:lnTo>
                    <a:pt x="303" y="142"/>
                  </a:lnTo>
                  <a:lnTo>
                    <a:pt x="309" y="149"/>
                  </a:lnTo>
                  <a:lnTo>
                    <a:pt x="316" y="155"/>
                  </a:lnTo>
                  <a:lnTo>
                    <a:pt x="322" y="162"/>
                  </a:lnTo>
                  <a:lnTo>
                    <a:pt x="334" y="178"/>
                  </a:lnTo>
                  <a:lnTo>
                    <a:pt x="345" y="195"/>
                  </a:lnTo>
                  <a:lnTo>
                    <a:pt x="355" y="215"/>
                  </a:lnTo>
                  <a:lnTo>
                    <a:pt x="363" y="235"/>
                  </a:lnTo>
                  <a:lnTo>
                    <a:pt x="371" y="258"/>
                  </a:lnTo>
                  <a:lnTo>
                    <a:pt x="377" y="282"/>
                  </a:lnTo>
                  <a:lnTo>
                    <a:pt x="382" y="306"/>
                  </a:lnTo>
                  <a:lnTo>
                    <a:pt x="386" y="332"/>
                  </a:lnTo>
                  <a:lnTo>
                    <a:pt x="388" y="358"/>
                  </a:lnTo>
                  <a:lnTo>
                    <a:pt x="388" y="386"/>
                  </a:lnTo>
                  <a:lnTo>
                    <a:pt x="388" y="414"/>
                  </a:lnTo>
                  <a:lnTo>
                    <a:pt x="386" y="441"/>
                  </a:lnTo>
                  <a:lnTo>
                    <a:pt x="382" y="467"/>
                  </a:lnTo>
                  <a:lnTo>
                    <a:pt x="377" y="492"/>
                  </a:lnTo>
                  <a:lnTo>
                    <a:pt x="371" y="516"/>
                  </a:lnTo>
                  <a:lnTo>
                    <a:pt x="363" y="538"/>
                  </a:lnTo>
                  <a:lnTo>
                    <a:pt x="355" y="560"/>
                  </a:lnTo>
                  <a:lnTo>
                    <a:pt x="345" y="579"/>
                  </a:lnTo>
                  <a:lnTo>
                    <a:pt x="334" y="597"/>
                  </a:lnTo>
                  <a:lnTo>
                    <a:pt x="322" y="612"/>
                  </a:lnTo>
                  <a:lnTo>
                    <a:pt x="316" y="619"/>
                  </a:lnTo>
                  <a:lnTo>
                    <a:pt x="309" y="626"/>
                  </a:lnTo>
                  <a:lnTo>
                    <a:pt x="303" y="632"/>
                  </a:lnTo>
                  <a:lnTo>
                    <a:pt x="296" y="638"/>
                  </a:lnTo>
                  <a:lnTo>
                    <a:pt x="289" y="642"/>
                  </a:lnTo>
                  <a:lnTo>
                    <a:pt x="281" y="646"/>
                  </a:lnTo>
                  <a:lnTo>
                    <a:pt x="274" y="651"/>
                  </a:lnTo>
                  <a:lnTo>
                    <a:pt x="266" y="653"/>
                  </a:lnTo>
                  <a:lnTo>
                    <a:pt x="258" y="656"/>
                  </a:lnTo>
                  <a:lnTo>
                    <a:pt x="249" y="657"/>
                  </a:lnTo>
                  <a:lnTo>
                    <a:pt x="241" y="658"/>
                  </a:lnTo>
                  <a:lnTo>
                    <a:pt x="233" y="658"/>
                  </a:lnTo>
                  <a:lnTo>
                    <a:pt x="224" y="658"/>
                  </a:lnTo>
                  <a:lnTo>
                    <a:pt x="215" y="657"/>
                  </a:lnTo>
                  <a:lnTo>
                    <a:pt x="207" y="656"/>
                  </a:lnTo>
                  <a:lnTo>
                    <a:pt x="199" y="653"/>
                  </a:lnTo>
                  <a:lnTo>
                    <a:pt x="192" y="651"/>
                  </a:lnTo>
                  <a:lnTo>
                    <a:pt x="183" y="646"/>
                  </a:lnTo>
                  <a:lnTo>
                    <a:pt x="177" y="642"/>
                  </a:lnTo>
                  <a:lnTo>
                    <a:pt x="169" y="638"/>
                  </a:lnTo>
                  <a:lnTo>
                    <a:pt x="161" y="632"/>
                  </a:lnTo>
                  <a:lnTo>
                    <a:pt x="155" y="626"/>
                  </a:lnTo>
                  <a:lnTo>
                    <a:pt x="149" y="619"/>
                  </a:lnTo>
                  <a:lnTo>
                    <a:pt x="142" y="612"/>
                  </a:lnTo>
                  <a:lnTo>
                    <a:pt x="130" y="597"/>
                  </a:lnTo>
                  <a:lnTo>
                    <a:pt x="119" y="579"/>
                  </a:lnTo>
                  <a:lnTo>
                    <a:pt x="110" y="560"/>
                  </a:lnTo>
                  <a:lnTo>
                    <a:pt x="101" y="538"/>
                  </a:lnTo>
                  <a:lnTo>
                    <a:pt x="93" y="516"/>
                  </a:lnTo>
                  <a:lnTo>
                    <a:pt x="87" y="492"/>
                  </a:lnTo>
                  <a:lnTo>
                    <a:pt x="83" y="467"/>
                  </a:lnTo>
                  <a:lnTo>
                    <a:pt x="79" y="441"/>
                  </a:lnTo>
                  <a:lnTo>
                    <a:pt x="77" y="414"/>
                  </a:lnTo>
                  <a:lnTo>
                    <a:pt x="76" y="386"/>
                  </a:lnTo>
                  <a:lnTo>
                    <a:pt x="77" y="358"/>
                  </a:lnTo>
                  <a:lnTo>
                    <a:pt x="79" y="332"/>
                  </a:lnTo>
                  <a:lnTo>
                    <a:pt x="83" y="306"/>
                  </a:lnTo>
                  <a:lnTo>
                    <a:pt x="87" y="282"/>
                  </a:lnTo>
                  <a:lnTo>
                    <a:pt x="93" y="258"/>
                  </a:lnTo>
                  <a:lnTo>
                    <a:pt x="101" y="235"/>
                  </a:lnTo>
                  <a:lnTo>
                    <a:pt x="110" y="215"/>
                  </a:lnTo>
                  <a:lnTo>
                    <a:pt x="119" y="195"/>
                  </a:lnTo>
                  <a:lnTo>
                    <a:pt x="130" y="178"/>
                  </a:lnTo>
                  <a:lnTo>
                    <a:pt x="142" y="162"/>
                  </a:lnTo>
                  <a:lnTo>
                    <a:pt x="149" y="155"/>
                  </a:lnTo>
                  <a:lnTo>
                    <a:pt x="155" y="149"/>
                  </a:lnTo>
                  <a:lnTo>
                    <a:pt x="161" y="142"/>
                  </a:lnTo>
                  <a:lnTo>
                    <a:pt x="169" y="137"/>
                  </a:lnTo>
                  <a:lnTo>
                    <a:pt x="177" y="133"/>
                  </a:lnTo>
                  <a:lnTo>
                    <a:pt x="183" y="128"/>
                  </a:lnTo>
                  <a:lnTo>
                    <a:pt x="192" y="124"/>
                  </a:lnTo>
                  <a:lnTo>
                    <a:pt x="199" y="122"/>
                  </a:lnTo>
                  <a:lnTo>
                    <a:pt x="207" y="119"/>
                  </a:lnTo>
                  <a:lnTo>
                    <a:pt x="215" y="118"/>
                  </a:lnTo>
                  <a:lnTo>
                    <a:pt x="224" y="117"/>
                  </a:lnTo>
                  <a:lnTo>
                    <a:pt x="233" y="117"/>
                  </a:lnTo>
                  <a:close/>
                  <a:moveTo>
                    <a:pt x="233" y="772"/>
                  </a:moveTo>
                  <a:lnTo>
                    <a:pt x="245" y="772"/>
                  </a:lnTo>
                  <a:lnTo>
                    <a:pt x="255" y="770"/>
                  </a:lnTo>
                  <a:lnTo>
                    <a:pt x="267" y="768"/>
                  </a:lnTo>
                  <a:lnTo>
                    <a:pt x="279" y="765"/>
                  </a:lnTo>
                  <a:lnTo>
                    <a:pt x="290" y="761"/>
                  </a:lnTo>
                  <a:lnTo>
                    <a:pt x="301" y="755"/>
                  </a:lnTo>
                  <a:lnTo>
                    <a:pt x="312" y="750"/>
                  </a:lnTo>
                  <a:lnTo>
                    <a:pt x="322" y="742"/>
                  </a:lnTo>
                  <a:lnTo>
                    <a:pt x="332" y="735"/>
                  </a:lnTo>
                  <a:lnTo>
                    <a:pt x="342" y="727"/>
                  </a:lnTo>
                  <a:lnTo>
                    <a:pt x="351" y="717"/>
                  </a:lnTo>
                  <a:lnTo>
                    <a:pt x="361" y="708"/>
                  </a:lnTo>
                  <a:lnTo>
                    <a:pt x="370" y="697"/>
                  </a:lnTo>
                  <a:lnTo>
                    <a:pt x="378" y="685"/>
                  </a:lnTo>
                  <a:lnTo>
                    <a:pt x="387" y="673"/>
                  </a:lnTo>
                  <a:lnTo>
                    <a:pt x="396" y="661"/>
                  </a:lnTo>
                  <a:lnTo>
                    <a:pt x="403" y="647"/>
                  </a:lnTo>
                  <a:lnTo>
                    <a:pt x="410" y="633"/>
                  </a:lnTo>
                  <a:lnTo>
                    <a:pt x="417" y="619"/>
                  </a:lnTo>
                  <a:lnTo>
                    <a:pt x="424" y="604"/>
                  </a:lnTo>
                  <a:lnTo>
                    <a:pt x="429" y="589"/>
                  </a:lnTo>
                  <a:lnTo>
                    <a:pt x="435" y="573"/>
                  </a:lnTo>
                  <a:lnTo>
                    <a:pt x="440" y="556"/>
                  </a:lnTo>
                  <a:lnTo>
                    <a:pt x="444" y="539"/>
                  </a:lnTo>
                  <a:lnTo>
                    <a:pt x="449" y="521"/>
                  </a:lnTo>
                  <a:lnTo>
                    <a:pt x="453" y="504"/>
                  </a:lnTo>
                  <a:lnTo>
                    <a:pt x="455" y="485"/>
                  </a:lnTo>
                  <a:lnTo>
                    <a:pt x="458" y="467"/>
                  </a:lnTo>
                  <a:lnTo>
                    <a:pt x="461" y="448"/>
                  </a:lnTo>
                  <a:lnTo>
                    <a:pt x="462" y="428"/>
                  </a:lnTo>
                  <a:lnTo>
                    <a:pt x="463" y="409"/>
                  </a:lnTo>
                  <a:lnTo>
                    <a:pt x="463" y="388"/>
                  </a:lnTo>
                  <a:lnTo>
                    <a:pt x="463" y="368"/>
                  </a:lnTo>
                  <a:lnTo>
                    <a:pt x="462" y="348"/>
                  </a:lnTo>
                  <a:lnTo>
                    <a:pt x="461" y="329"/>
                  </a:lnTo>
                  <a:lnTo>
                    <a:pt x="458" y="310"/>
                  </a:lnTo>
                  <a:lnTo>
                    <a:pt x="456" y="290"/>
                  </a:lnTo>
                  <a:lnTo>
                    <a:pt x="453" y="272"/>
                  </a:lnTo>
                  <a:lnTo>
                    <a:pt x="449" y="254"/>
                  </a:lnTo>
                  <a:lnTo>
                    <a:pt x="445" y="236"/>
                  </a:lnTo>
                  <a:lnTo>
                    <a:pt x="441" y="219"/>
                  </a:lnTo>
                  <a:lnTo>
                    <a:pt x="436" y="202"/>
                  </a:lnTo>
                  <a:lnTo>
                    <a:pt x="430" y="186"/>
                  </a:lnTo>
                  <a:lnTo>
                    <a:pt x="424" y="170"/>
                  </a:lnTo>
                  <a:lnTo>
                    <a:pt x="417" y="155"/>
                  </a:lnTo>
                  <a:lnTo>
                    <a:pt x="411" y="140"/>
                  </a:lnTo>
                  <a:lnTo>
                    <a:pt x="404" y="126"/>
                  </a:lnTo>
                  <a:lnTo>
                    <a:pt x="397" y="112"/>
                  </a:lnTo>
                  <a:lnTo>
                    <a:pt x="388" y="100"/>
                  </a:lnTo>
                  <a:lnTo>
                    <a:pt x="380" y="87"/>
                  </a:lnTo>
                  <a:lnTo>
                    <a:pt x="371" y="77"/>
                  </a:lnTo>
                  <a:lnTo>
                    <a:pt x="362" y="66"/>
                  </a:lnTo>
                  <a:lnTo>
                    <a:pt x="353" y="55"/>
                  </a:lnTo>
                  <a:lnTo>
                    <a:pt x="343" y="46"/>
                  </a:lnTo>
                  <a:lnTo>
                    <a:pt x="333" y="38"/>
                  </a:lnTo>
                  <a:lnTo>
                    <a:pt x="323" y="30"/>
                  </a:lnTo>
                  <a:lnTo>
                    <a:pt x="313" y="23"/>
                  </a:lnTo>
                  <a:lnTo>
                    <a:pt x="302" y="17"/>
                  </a:lnTo>
                  <a:lnTo>
                    <a:pt x="291" y="12"/>
                  </a:lnTo>
                  <a:lnTo>
                    <a:pt x="279" y="8"/>
                  </a:lnTo>
                  <a:lnTo>
                    <a:pt x="268" y="4"/>
                  </a:lnTo>
                  <a:lnTo>
                    <a:pt x="256" y="1"/>
                  </a:lnTo>
                  <a:lnTo>
                    <a:pt x="245" y="0"/>
                  </a:lnTo>
                  <a:lnTo>
                    <a:pt x="233" y="0"/>
                  </a:lnTo>
                  <a:lnTo>
                    <a:pt x="220" y="0"/>
                  </a:lnTo>
                  <a:lnTo>
                    <a:pt x="208" y="1"/>
                  </a:lnTo>
                  <a:lnTo>
                    <a:pt x="197" y="4"/>
                  </a:lnTo>
                  <a:lnTo>
                    <a:pt x="185" y="8"/>
                  </a:lnTo>
                  <a:lnTo>
                    <a:pt x="173" y="12"/>
                  </a:lnTo>
                  <a:lnTo>
                    <a:pt x="163" y="17"/>
                  </a:lnTo>
                  <a:lnTo>
                    <a:pt x="152" y="23"/>
                  </a:lnTo>
                  <a:lnTo>
                    <a:pt x="141" y="30"/>
                  </a:lnTo>
                  <a:lnTo>
                    <a:pt x="131" y="38"/>
                  </a:lnTo>
                  <a:lnTo>
                    <a:pt x="120" y="46"/>
                  </a:lnTo>
                  <a:lnTo>
                    <a:pt x="111" y="55"/>
                  </a:lnTo>
                  <a:lnTo>
                    <a:pt x="102" y="66"/>
                  </a:lnTo>
                  <a:lnTo>
                    <a:pt x="92" y="77"/>
                  </a:lnTo>
                  <a:lnTo>
                    <a:pt x="84" y="87"/>
                  </a:lnTo>
                  <a:lnTo>
                    <a:pt x="75" y="100"/>
                  </a:lnTo>
                  <a:lnTo>
                    <a:pt x="68" y="112"/>
                  </a:lnTo>
                  <a:lnTo>
                    <a:pt x="60" y="126"/>
                  </a:lnTo>
                  <a:lnTo>
                    <a:pt x="52" y="140"/>
                  </a:lnTo>
                  <a:lnTo>
                    <a:pt x="45" y="155"/>
                  </a:lnTo>
                  <a:lnTo>
                    <a:pt x="38" y="170"/>
                  </a:lnTo>
                  <a:lnTo>
                    <a:pt x="33" y="186"/>
                  </a:lnTo>
                  <a:lnTo>
                    <a:pt x="28" y="202"/>
                  </a:lnTo>
                  <a:lnTo>
                    <a:pt x="22" y="219"/>
                  </a:lnTo>
                  <a:lnTo>
                    <a:pt x="18" y="236"/>
                  </a:lnTo>
                  <a:lnTo>
                    <a:pt x="14" y="254"/>
                  </a:lnTo>
                  <a:lnTo>
                    <a:pt x="9" y="272"/>
                  </a:lnTo>
                  <a:lnTo>
                    <a:pt x="6" y="290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4" y="467"/>
                  </a:lnTo>
                  <a:lnTo>
                    <a:pt x="6" y="485"/>
                  </a:lnTo>
                  <a:lnTo>
                    <a:pt x="9" y="504"/>
                  </a:lnTo>
                  <a:lnTo>
                    <a:pt x="14" y="521"/>
                  </a:lnTo>
                  <a:lnTo>
                    <a:pt x="18" y="539"/>
                  </a:lnTo>
                  <a:lnTo>
                    <a:pt x="22" y="556"/>
                  </a:lnTo>
                  <a:lnTo>
                    <a:pt x="28" y="573"/>
                  </a:lnTo>
                  <a:lnTo>
                    <a:pt x="33" y="589"/>
                  </a:lnTo>
                  <a:lnTo>
                    <a:pt x="38" y="604"/>
                  </a:lnTo>
                  <a:lnTo>
                    <a:pt x="45" y="619"/>
                  </a:lnTo>
                  <a:lnTo>
                    <a:pt x="52" y="633"/>
                  </a:lnTo>
                  <a:lnTo>
                    <a:pt x="60" y="647"/>
                  </a:lnTo>
                  <a:lnTo>
                    <a:pt x="68" y="661"/>
                  </a:lnTo>
                  <a:lnTo>
                    <a:pt x="75" y="673"/>
                  </a:lnTo>
                  <a:lnTo>
                    <a:pt x="84" y="685"/>
                  </a:lnTo>
                  <a:lnTo>
                    <a:pt x="92" y="697"/>
                  </a:lnTo>
                  <a:lnTo>
                    <a:pt x="102" y="708"/>
                  </a:lnTo>
                  <a:lnTo>
                    <a:pt x="111" y="717"/>
                  </a:lnTo>
                  <a:lnTo>
                    <a:pt x="120" y="727"/>
                  </a:lnTo>
                  <a:lnTo>
                    <a:pt x="131" y="735"/>
                  </a:lnTo>
                  <a:lnTo>
                    <a:pt x="141" y="742"/>
                  </a:lnTo>
                  <a:lnTo>
                    <a:pt x="152" y="750"/>
                  </a:lnTo>
                  <a:lnTo>
                    <a:pt x="163" y="755"/>
                  </a:lnTo>
                  <a:lnTo>
                    <a:pt x="173" y="761"/>
                  </a:lnTo>
                  <a:lnTo>
                    <a:pt x="185" y="765"/>
                  </a:lnTo>
                  <a:lnTo>
                    <a:pt x="197" y="768"/>
                  </a:lnTo>
                  <a:lnTo>
                    <a:pt x="208" y="770"/>
                  </a:lnTo>
                  <a:lnTo>
                    <a:pt x="220" y="772"/>
                  </a:lnTo>
                  <a:lnTo>
                    <a:pt x="233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4" name="Freeform 10"/>
            <p:cNvSpPr>
              <a:spLocks noChangeAspect="1"/>
            </p:cNvSpPr>
            <p:nvPr/>
          </p:nvSpPr>
          <p:spPr bwMode="black">
            <a:xfrm>
              <a:off x="1777" y="3685"/>
              <a:ext cx="104" cy="213"/>
            </a:xfrm>
            <a:custGeom>
              <a:avLst/>
              <a:gdLst>
                <a:gd name="T0" fmla="*/ 0 w 628"/>
                <a:gd name="T1" fmla="*/ 0 h 1282"/>
                <a:gd name="T2" fmla="*/ 0 w 628"/>
                <a:gd name="T3" fmla="*/ 0 h 1282"/>
                <a:gd name="T4" fmla="*/ 0 w 628"/>
                <a:gd name="T5" fmla="*/ 0 h 1282"/>
                <a:gd name="T6" fmla="*/ 0 w 628"/>
                <a:gd name="T7" fmla="*/ 0 h 1282"/>
                <a:gd name="T8" fmla="*/ 0 w 628"/>
                <a:gd name="T9" fmla="*/ 0 h 1282"/>
                <a:gd name="T10" fmla="*/ 0 w 628"/>
                <a:gd name="T11" fmla="*/ 0 h 1282"/>
                <a:gd name="T12" fmla="*/ 0 w 628"/>
                <a:gd name="T13" fmla="*/ 0 h 1282"/>
                <a:gd name="T14" fmla="*/ 0 w 628"/>
                <a:gd name="T15" fmla="*/ 0 h 1282"/>
                <a:gd name="T16" fmla="*/ 0 w 628"/>
                <a:gd name="T17" fmla="*/ 0 h 128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8" h="1282">
                  <a:moveTo>
                    <a:pt x="0" y="0"/>
                  </a:moveTo>
                  <a:lnTo>
                    <a:pt x="552" y="964"/>
                  </a:lnTo>
                  <a:lnTo>
                    <a:pt x="552" y="51"/>
                  </a:lnTo>
                  <a:lnTo>
                    <a:pt x="628" y="51"/>
                  </a:lnTo>
                  <a:lnTo>
                    <a:pt x="628" y="1282"/>
                  </a:lnTo>
                  <a:lnTo>
                    <a:pt x="77" y="321"/>
                  </a:lnTo>
                  <a:lnTo>
                    <a:pt x="77" y="1229"/>
                  </a:lnTo>
                  <a:lnTo>
                    <a:pt x="0" y="12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5" name="Freeform 11"/>
            <p:cNvSpPr>
              <a:spLocks noChangeAspect="1" noEditPoints="1"/>
            </p:cNvSpPr>
            <p:nvPr/>
          </p:nvSpPr>
          <p:spPr bwMode="black">
            <a:xfrm>
              <a:off x="1897" y="3764"/>
              <a:ext cx="73" cy="129"/>
            </a:xfrm>
            <a:custGeom>
              <a:avLst/>
              <a:gdLst>
                <a:gd name="T0" fmla="*/ 0 w 440"/>
                <a:gd name="T1" fmla="*/ 0 h 772"/>
                <a:gd name="T2" fmla="*/ 0 w 440"/>
                <a:gd name="T3" fmla="*/ 0 h 772"/>
                <a:gd name="T4" fmla="*/ 0 w 440"/>
                <a:gd name="T5" fmla="*/ 0 h 772"/>
                <a:gd name="T6" fmla="*/ 0 w 440"/>
                <a:gd name="T7" fmla="*/ 0 h 772"/>
                <a:gd name="T8" fmla="*/ 0 w 440"/>
                <a:gd name="T9" fmla="*/ 0 h 772"/>
                <a:gd name="T10" fmla="*/ 0 w 440"/>
                <a:gd name="T11" fmla="*/ 0 h 772"/>
                <a:gd name="T12" fmla="*/ 0 w 440"/>
                <a:gd name="T13" fmla="*/ 0 h 772"/>
                <a:gd name="T14" fmla="*/ 0 w 440"/>
                <a:gd name="T15" fmla="*/ 0 h 772"/>
                <a:gd name="T16" fmla="*/ 0 w 440"/>
                <a:gd name="T17" fmla="*/ 0 h 772"/>
                <a:gd name="T18" fmla="*/ 0 w 440"/>
                <a:gd name="T19" fmla="*/ 0 h 772"/>
                <a:gd name="T20" fmla="*/ 0 w 440"/>
                <a:gd name="T21" fmla="*/ 0 h 772"/>
                <a:gd name="T22" fmla="*/ 0 w 440"/>
                <a:gd name="T23" fmla="*/ 0 h 772"/>
                <a:gd name="T24" fmla="*/ 0 w 440"/>
                <a:gd name="T25" fmla="*/ 0 h 772"/>
                <a:gd name="T26" fmla="*/ 0 w 440"/>
                <a:gd name="T27" fmla="*/ 0 h 772"/>
                <a:gd name="T28" fmla="*/ 0 w 440"/>
                <a:gd name="T29" fmla="*/ 0 h 772"/>
                <a:gd name="T30" fmla="*/ 0 w 440"/>
                <a:gd name="T31" fmla="*/ 0 h 772"/>
                <a:gd name="T32" fmla="*/ 0 w 440"/>
                <a:gd name="T33" fmla="*/ 0 h 772"/>
                <a:gd name="T34" fmla="*/ 0 w 440"/>
                <a:gd name="T35" fmla="*/ 0 h 772"/>
                <a:gd name="T36" fmla="*/ 0 w 440"/>
                <a:gd name="T37" fmla="*/ 0 h 772"/>
                <a:gd name="T38" fmla="*/ 0 w 440"/>
                <a:gd name="T39" fmla="*/ 0 h 772"/>
                <a:gd name="T40" fmla="*/ 0 w 440"/>
                <a:gd name="T41" fmla="*/ 0 h 772"/>
                <a:gd name="T42" fmla="*/ 0 w 440"/>
                <a:gd name="T43" fmla="*/ 0 h 772"/>
                <a:gd name="T44" fmla="*/ 0 w 440"/>
                <a:gd name="T45" fmla="*/ 0 h 772"/>
                <a:gd name="T46" fmla="*/ 0 w 440"/>
                <a:gd name="T47" fmla="*/ 0 h 772"/>
                <a:gd name="T48" fmla="*/ 0 w 440"/>
                <a:gd name="T49" fmla="*/ 0 h 772"/>
                <a:gd name="T50" fmla="*/ 0 w 440"/>
                <a:gd name="T51" fmla="*/ 0 h 772"/>
                <a:gd name="T52" fmla="*/ 0 w 440"/>
                <a:gd name="T53" fmla="*/ 0 h 772"/>
                <a:gd name="T54" fmla="*/ 0 w 440"/>
                <a:gd name="T55" fmla="*/ 0 h 772"/>
                <a:gd name="T56" fmla="*/ 0 w 440"/>
                <a:gd name="T57" fmla="*/ 0 h 772"/>
                <a:gd name="T58" fmla="*/ 0 w 440"/>
                <a:gd name="T59" fmla="*/ 0 h 772"/>
                <a:gd name="T60" fmla="*/ 0 w 440"/>
                <a:gd name="T61" fmla="*/ 0 h 772"/>
                <a:gd name="T62" fmla="*/ 0 w 440"/>
                <a:gd name="T63" fmla="*/ 0 h 772"/>
                <a:gd name="T64" fmla="*/ 0 w 440"/>
                <a:gd name="T65" fmla="*/ 0 h 772"/>
                <a:gd name="T66" fmla="*/ 0 w 440"/>
                <a:gd name="T67" fmla="*/ 0 h 772"/>
                <a:gd name="T68" fmla="*/ 0 w 440"/>
                <a:gd name="T69" fmla="*/ 0 h 772"/>
                <a:gd name="T70" fmla="*/ 0 w 440"/>
                <a:gd name="T71" fmla="*/ 0 h 772"/>
                <a:gd name="T72" fmla="*/ 0 w 440"/>
                <a:gd name="T73" fmla="*/ 0 h 772"/>
                <a:gd name="T74" fmla="*/ 0 w 440"/>
                <a:gd name="T75" fmla="*/ 0 h 772"/>
                <a:gd name="T76" fmla="*/ 0 w 440"/>
                <a:gd name="T77" fmla="*/ 0 h 772"/>
                <a:gd name="T78" fmla="*/ 0 w 440"/>
                <a:gd name="T79" fmla="*/ 0 h 772"/>
                <a:gd name="T80" fmla="*/ 0 w 440"/>
                <a:gd name="T81" fmla="*/ 0 h 772"/>
                <a:gd name="T82" fmla="*/ 0 w 440"/>
                <a:gd name="T83" fmla="*/ 0 h 772"/>
                <a:gd name="T84" fmla="*/ 0 w 440"/>
                <a:gd name="T85" fmla="*/ 0 h 772"/>
                <a:gd name="T86" fmla="*/ 0 w 440"/>
                <a:gd name="T87" fmla="*/ 0 h 772"/>
                <a:gd name="T88" fmla="*/ 0 w 440"/>
                <a:gd name="T89" fmla="*/ 0 h 772"/>
                <a:gd name="T90" fmla="*/ 0 w 440"/>
                <a:gd name="T91" fmla="*/ 0 h 772"/>
                <a:gd name="T92" fmla="*/ 0 w 440"/>
                <a:gd name="T93" fmla="*/ 0 h 772"/>
                <a:gd name="T94" fmla="*/ 0 w 440"/>
                <a:gd name="T95" fmla="*/ 0 h 772"/>
                <a:gd name="T96" fmla="*/ 0 w 440"/>
                <a:gd name="T97" fmla="*/ 0 h 772"/>
                <a:gd name="T98" fmla="*/ 0 w 440"/>
                <a:gd name="T99" fmla="*/ 0 h 772"/>
                <a:gd name="T100" fmla="*/ 0 w 440"/>
                <a:gd name="T101" fmla="*/ 0 h 772"/>
                <a:gd name="T102" fmla="*/ 0 w 440"/>
                <a:gd name="T103" fmla="*/ 0 h 772"/>
                <a:gd name="T104" fmla="*/ 0 w 440"/>
                <a:gd name="T105" fmla="*/ 0 h 772"/>
                <a:gd name="T106" fmla="*/ 0 w 440"/>
                <a:gd name="T107" fmla="*/ 0 h 772"/>
                <a:gd name="T108" fmla="*/ 0 w 440"/>
                <a:gd name="T109" fmla="*/ 0 h 772"/>
                <a:gd name="T110" fmla="*/ 0 w 440"/>
                <a:gd name="T111" fmla="*/ 0 h 772"/>
                <a:gd name="T112" fmla="*/ 0 w 440"/>
                <a:gd name="T113" fmla="*/ 0 h 772"/>
                <a:gd name="T114" fmla="*/ 0 w 440"/>
                <a:gd name="T115" fmla="*/ 0 h 772"/>
                <a:gd name="T116" fmla="*/ 0 w 440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" h="772">
                  <a:moveTo>
                    <a:pt x="219" y="117"/>
                  </a:moveTo>
                  <a:lnTo>
                    <a:pt x="228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3" y="121"/>
                  </a:lnTo>
                  <a:lnTo>
                    <a:pt x="260" y="124"/>
                  </a:lnTo>
                  <a:lnTo>
                    <a:pt x="268" y="127"/>
                  </a:lnTo>
                  <a:lnTo>
                    <a:pt x="275" y="132"/>
                  </a:lnTo>
                  <a:lnTo>
                    <a:pt x="282" y="137"/>
                  </a:lnTo>
                  <a:lnTo>
                    <a:pt x="288" y="141"/>
                  </a:lnTo>
                  <a:lnTo>
                    <a:pt x="295" y="148"/>
                  </a:lnTo>
                  <a:lnTo>
                    <a:pt x="301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8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2" y="254"/>
                  </a:lnTo>
                  <a:lnTo>
                    <a:pt x="358" y="277"/>
                  </a:lnTo>
                  <a:lnTo>
                    <a:pt x="362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3" y="511"/>
                  </a:lnTo>
                  <a:lnTo>
                    <a:pt x="347" y="534"/>
                  </a:lnTo>
                  <a:lnTo>
                    <a:pt x="339" y="556"/>
                  </a:lnTo>
                  <a:lnTo>
                    <a:pt x="331" y="575"/>
                  </a:lnTo>
                  <a:lnTo>
                    <a:pt x="321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7" y="624"/>
                  </a:lnTo>
                  <a:lnTo>
                    <a:pt x="291" y="630"/>
                  </a:lnTo>
                  <a:lnTo>
                    <a:pt x="284" y="636"/>
                  </a:lnTo>
                  <a:lnTo>
                    <a:pt x="278" y="641"/>
                  </a:lnTo>
                  <a:lnTo>
                    <a:pt x="270" y="645"/>
                  </a:lnTo>
                  <a:lnTo>
                    <a:pt x="263" y="649"/>
                  </a:lnTo>
                  <a:lnTo>
                    <a:pt x="254" y="653"/>
                  </a:lnTo>
                  <a:lnTo>
                    <a:pt x="246" y="655"/>
                  </a:lnTo>
                  <a:lnTo>
                    <a:pt x="238" y="657"/>
                  </a:lnTo>
                  <a:lnTo>
                    <a:pt x="229" y="658"/>
                  </a:lnTo>
                  <a:lnTo>
                    <a:pt x="219" y="658"/>
                  </a:lnTo>
                  <a:lnTo>
                    <a:pt x="211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7" y="653"/>
                  </a:lnTo>
                  <a:lnTo>
                    <a:pt x="179" y="649"/>
                  </a:lnTo>
                  <a:lnTo>
                    <a:pt x="172" y="645"/>
                  </a:lnTo>
                  <a:lnTo>
                    <a:pt x="165" y="640"/>
                  </a:lnTo>
                  <a:lnTo>
                    <a:pt x="158" y="634"/>
                  </a:lnTo>
                  <a:lnTo>
                    <a:pt x="151" y="629"/>
                  </a:lnTo>
                  <a:lnTo>
                    <a:pt x="146" y="622"/>
                  </a:lnTo>
                  <a:lnTo>
                    <a:pt x="139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4" y="572"/>
                  </a:lnTo>
                  <a:lnTo>
                    <a:pt x="105" y="551"/>
                  </a:lnTo>
                  <a:lnTo>
                    <a:pt x="97" y="530"/>
                  </a:lnTo>
                  <a:lnTo>
                    <a:pt x="91" y="506"/>
                  </a:lnTo>
                  <a:lnTo>
                    <a:pt x="85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7" y="378"/>
                  </a:lnTo>
                  <a:lnTo>
                    <a:pt x="77" y="353"/>
                  </a:lnTo>
                  <a:lnTo>
                    <a:pt x="79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8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8" y="133"/>
                  </a:lnTo>
                  <a:lnTo>
                    <a:pt x="174" y="128"/>
                  </a:lnTo>
                  <a:lnTo>
                    <a:pt x="182" y="125"/>
                  </a:lnTo>
                  <a:lnTo>
                    <a:pt x="188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19" y="117"/>
                  </a:lnTo>
                  <a:close/>
                  <a:moveTo>
                    <a:pt x="440" y="20"/>
                  </a:moveTo>
                  <a:lnTo>
                    <a:pt x="363" y="20"/>
                  </a:lnTo>
                  <a:lnTo>
                    <a:pt x="363" y="124"/>
                  </a:lnTo>
                  <a:lnTo>
                    <a:pt x="355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3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5" y="33"/>
                  </a:lnTo>
                  <a:lnTo>
                    <a:pt x="285" y="25"/>
                  </a:lnTo>
                  <a:lnTo>
                    <a:pt x="275" y="18"/>
                  </a:lnTo>
                  <a:lnTo>
                    <a:pt x="265" y="13"/>
                  </a:lnTo>
                  <a:lnTo>
                    <a:pt x="255" y="9"/>
                  </a:lnTo>
                  <a:lnTo>
                    <a:pt x="244" y="4"/>
                  </a:lnTo>
                  <a:lnTo>
                    <a:pt x="233" y="2"/>
                  </a:lnTo>
                  <a:lnTo>
                    <a:pt x="223" y="0"/>
                  </a:lnTo>
                  <a:lnTo>
                    <a:pt x="212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3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4" y="39"/>
                  </a:lnTo>
                  <a:lnTo>
                    <a:pt x="104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8" y="79"/>
                  </a:lnTo>
                  <a:lnTo>
                    <a:pt x="70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3" y="143"/>
                  </a:lnTo>
                  <a:lnTo>
                    <a:pt x="38" y="159"/>
                  </a:lnTo>
                  <a:lnTo>
                    <a:pt x="31" y="174"/>
                  </a:lnTo>
                  <a:lnTo>
                    <a:pt x="23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3" y="463"/>
                  </a:lnTo>
                  <a:lnTo>
                    <a:pt x="9" y="498"/>
                  </a:lnTo>
                  <a:lnTo>
                    <a:pt x="14" y="533"/>
                  </a:lnTo>
                  <a:lnTo>
                    <a:pt x="23" y="566"/>
                  </a:lnTo>
                  <a:lnTo>
                    <a:pt x="33" y="599"/>
                  </a:lnTo>
                  <a:lnTo>
                    <a:pt x="38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6" y="656"/>
                  </a:lnTo>
                  <a:lnTo>
                    <a:pt x="64" y="669"/>
                  </a:lnTo>
                  <a:lnTo>
                    <a:pt x="71" y="682"/>
                  </a:lnTo>
                  <a:lnTo>
                    <a:pt x="79" y="693"/>
                  </a:lnTo>
                  <a:lnTo>
                    <a:pt x="87" y="704"/>
                  </a:lnTo>
                  <a:lnTo>
                    <a:pt x="95" y="714"/>
                  </a:lnTo>
                  <a:lnTo>
                    <a:pt x="104" y="724"/>
                  </a:lnTo>
                  <a:lnTo>
                    <a:pt x="114" y="732"/>
                  </a:lnTo>
                  <a:lnTo>
                    <a:pt x="123" y="741"/>
                  </a:lnTo>
                  <a:lnTo>
                    <a:pt x="133" y="748"/>
                  </a:lnTo>
                  <a:lnTo>
                    <a:pt x="143" y="754"/>
                  </a:lnTo>
                  <a:lnTo>
                    <a:pt x="153" y="759"/>
                  </a:lnTo>
                  <a:lnTo>
                    <a:pt x="163" y="764"/>
                  </a:lnTo>
                  <a:lnTo>
                    <a:pt x="175" y="768"/>
                  </a:lnTo>
                  <a:lnTo>
                    <a:pt x="186" y="770"/>
                  </a:lnTo>
                  <a:lnTo>
                    <a:pt x="198" y="771"/>
                  </a:lnTo>
                  <a:lnTo>
                    <a:pt x="210" y="772"/>
                  </a:lnTo>
                  <a:lnTo>
                    <a:pt x="220" y="772"/>
                  </a:lnTo>
                  <a:lnTo>
                    <a:pt x="232" y="770"/>
                  </a:lnTo>
                  <a:lnTo>
                    <a:pt x="243" y="768"/>
                  </a:lnTo>
                  <a:lnTo>
                    <a:pt x="254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5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3" y="725"/>
                  </a:lnTo>
                  <a:lnTo>
                    <a:pt x="322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8" y="680"/>
                  </a:lnTo>
                  <a:lnTo>
                    <a:pt x="355" y="666"/>
                  </a:lnTo>
                  <a:lnTo>
                    <a:pt x="363" y="651"/>
                  </a:lnTo>
                  <a:lnTo>
                    <a:pt x="363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6" name="Freeform 12"/>
            <p:cNvSpPr>
              <a:spLocks noChangeAspect="1"/>
            </p:cNvSpPr>
            <p:nvPr/>
          </p:nvSpPr>
          <p:spPr bwMode="black">
            <a:xfrm>
              <a:off x="1986" y="3723"/>
              <a:ext cx="33" cy="167"/>
            </a:xfrm>
            <a:custGeom>
              <a:avLst/>
              <a:gdLst>
                <a:gd name="T0" fmla="*/ 0 w 198"/>
                <a:gd name="T1" fmla="*/ 0 h 998"/>
                <a:gd name="T2" fmla="*/ 0 w 198"/>
                <a:gd name="T3" fmla="*/ 0 h 998"/>
                <a:gd name="T4" fmla="*/ 0 w 198"/>
                <a:gd name="T5" fmla="*/ 0 h 998"/>
                <a:gd name="T6" fmla="*/ 0 w 198"/>
                <a:gd name="T7" fmla="*/ 0 h 998"/>
                <a:gd name="T8" fmla="*/ 0 w 198"/>
                <a:gd name="T9" fmla="*/ 0 h 998"/>
                <a:gd name="T10" fmla="*/ 0 w 198"/>
                <a:gd name="T11" fmla="*/ 0 h 998"/>
                <a:gd name="T12" fmla="*/ 0 w 198"/>
                <a:gd name="T13" fmla="*/ 0 h 998"/>
                <a:gd name="T14" fmla="*/ 0 w 198"/>
                <a:gd name="T15" fmla="*/ 0 h 998"/>
                <a:gd name="T16" fmla="*/ 0 w 198"/>
                <a:gd name="T17" fmla="*/ 0 h 998"/>
                <a:gd name="T18" fmla="*/ 0 w 198"/>
                <a:gd name="T19" fmla="*/ 0 h 998"/>
                <a:gd name="T20" fmla="*/ 0 w 198"/>
                <a:gd name="T21" fmla="*/ 0 h 998"/>
                <a:gd name="T22" fmla="*/ 0 w 198"/>
                <a:gd name="T23" fmla="*/ 0 h 998"/>
                <a:gd name="T24" fmla="*/ 0 w 198"/>
                <a:gd name="T25" fmla="*/ 0 h 9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8" h="998">
                  <a:moveTo>
                    <a:pt x="122" y="998"/>
                  </a:moveTo>
                  <a:lnTo>
                    <a:pt x="45" y="998"/>
                  </a:lnTo>
                  <a:lnTo>
                    <a:pt x="45" y="379"/>
                  </a:lnTo>
                  <a:lnTo>
                    <a:pt x="0" y="379"/>
                  </a:lnTo>
                  <a:lnTo>
                    <a:pt x="0" y="264"/>
                  </a:lnTo>
                  <a:lnTo>
                    <a:pt x="45" y="264"/>
                  </a:lnTo>
                  <a:lnTo>
                    <a:pt x="45" y="0"/>
                  </a:lnTo>
                  <a:lnTo>
                    <a:pt x="122" y="0"/>
                  </a:lnTo>
                  <a:lnTo>
                    <a:pt x="122" y="264"/>
                  </a:lnTo>
                  <a:lnTo>
                    <a:pt x="198" y="264"/>
                  </a:lnTo>
                  <a:lnTo>
                    <a:pt x="198" y="379"/>
                  </a:lnTo>
                  <a:lnTo>
                    <a:pt x="122" y="379"/>
                  </a:lnTo>
                  <a:lnTo>
                    <a:pt x="122" y="998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7" name="Freeform 13"/>
            <p:cNvSpPr>
              <a:spLocks noChangeAspect="1" noEditPoints="1"/>
            </p:cNvSpPr>
            <p:nvPr/>
          </p:nvSpPr>
          <p:spPr bwMode="black">
            <a:xfrm>
              <a:off x="2030" y="3707"/>
              <a:ext cx="18" cy="183"/>
            </a:xfrm>
            <a:custGeom>
              <a:avLst/>
              <a:gdLst>
                <a:gd name="T0" fmla="*/ 0 w 108"/>
                <a:gd name="T1" fmla="*/ 0 h 1098"/>
                <a:gd name="T2" fmla="*/ 0 w 108"/>
                <a:gd name="T3" fmla="*/ 0 h 1098"/>
                <a:gd name="T4" fmla="*/ 0 w 108"/>
                <a:gd name="T5" fmla="*/ 0 h 1098"/>
                <a:gd name="T6" fmla="*/ 0 w 108"/>
                <a:gd name="T7" fmla="*/ 0 h 1098"/>
                <a:gd name="T8" fmla="*/ 0 w 108"/>
                <a:gd name="T9" fmla="*/ 0 h 1098"/>
                <a:gd name="T10" fmla="*/ 0 w 108"/>
                <a:gd name="T11" fmla="*/ 0 h 1098"/>
                <a:gd name="T12" fmla="*/ 0 w 108"/>
                <a:gd name="T13" fmla="*/ 0 h 1098"/>
                <a:gd name="T14" fmla="*/ 0 w 108"/>
                <a:gd name="T15" fmla="*/ 0 h 1098"/>
                <a:gd name="T16" fmla="*/ 0 w 108"/>
                <a:gd name="T17" fmla="*/ 0 h 1098"/>
                <a:gd name="T18" fmla="*/ 0 w 108"/>
                <a:gd name="T19" fmla="*/ 0 h 1098"/>
                <a:gd name="T20" fmla="*/ 0 w 108"/>
                <a:gd name="T21" fmla="*/ 0 h 1098"/>
                <a:gd name="T22" fmla="*/ 0 w 108"/>
                <a:gd name="T23" fmla="*/ 0 h 1098"/>
                <a:gd name="T24" fmla="*/ 0 w 108"/>
                <a:gd name="T25" fmla="*/ 0 h 1098"/>
                <a:gd name="T26" fmla="*/ 0 w 108"/>
                <a:gd name="T27" fmla="*/ 0 h 1098"/>
                <a:gd name="T28" fmla="*/ 0 w 108"/>
                <a:gd name="T29" fmla="*/ 0 h 1098"/>
                <a:gd name="T30" fmla="*/ 0 w 108"/>
                <a:gd name="T31" fmla="*/ 0 h 1098"/>
                <a:gd name="T32" fmla="*/ 0 w 108"/>
                <a:gd name="T33" fmla="*/ 0 h 1098"/>
                <a:gd name="T34" fmla="*/ 0 w 108"/>
                <a:gd name="T35" fmla="*/ 0 h 1098"/>
                <a:gd name="T36" fmla="*/ 0 w 108"/>
                <a:gd name="T37" fmla="*/ 0 h 1098"/>
                <a:gd name="T38" fmla="*/ 0 w 108"/>
                <a:gd name="T39" fmla="*/ 0 h 1098"/>
                <a:gd name="T40" fmla="*/ 0 w 108"/>
                <a:gd name="T41" fmla="*/ 0 h 1098"/>
                <a:gd name="T42" fmla="*/ 0 w 108"/>
                <a:gd name="T43" fmla="*/ 0 h 1098"/>
                <a:gd name="T44" fmla="*/ 0 w 108"/>
                <a:gd name="T45" fmla="*/ 0 h 1098"/>
                <a:gd name="T46" fmla="*/ 0 w 108"/>
                <a:gd name="T47" fmla="*/ 0 h 1098"/>
                <a:gd name="T48" fmla="*/ 0 w 108"/>
                <a:gd name="T49" fmla="*/ 0 h 1098"/>
                <a:gd name="T50" fmla="*/ 0 w 108"/>
                <a:gd name="T51" fmla="*/ 0 h 1098"/>
                <a:gd name="T52" fmla="*/ 0 w 108"/>
                <a:gd name="T53" fmla="*/ 0 h 1098"/>
                <a:gd name="T54" fmla="*/ 0 w 108"/>
                <a:gd name="T55" fmla="*/ 0 h 1098"/>
                <a:gd name="T56" fmla="*/ 0 w 108"/>
                <a:gd name="T57" fmla="*/ 0 h 1098"/>
                <a:gd name="T58" fmla="*/ 0 w 108"/>
                <a:gd name="T59" fmla="*/ 0 h 1098"/>
                <a:gd name="T60" fmla="*/ 0 w 108"/>
                <a:gd name="T61" fmla="*/ 0 h 1098"/>
                <a:gd name="T62" fmla="*/ 0 w 108"/>
                <a:gd name="T63" fmla="*/ 0 h 1098"/>
                <a:gd name="T64" fmla="*/ 0 w 108"/>
                <a:gd name="T65" fmla="*/ 0 h 10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8" h="1098">
                  <a:moveTo>
                    <a:pt x="90" y="1098"/>
                  </a:moveTo>
                  <a:lnTo>
                    <a:pt x="16" y="1098"/>
                  </a:lnTo>
                  <a:lnTo>
                    <a:pt x="16" y="364"/>
                  </a:lnTo>
                  <a:lnTo>
                    <a:pt x="90" y="364"/>
                  </a:lnTo>
                  <a:lnTo>
                    <a:pt x="90" y="1098"/>
                  </a:lnTo>
                  <a:close/>
                  <a:moveTo>
                    <a:pt x="108" y="87"/>
                  </a:moveTo>
                  <a:lnTo>
                    <a:pt x="108" y="96"/>
                  </a:lnTo>
                  <a:lnTo>
                    <a:pt x="107" y="106"/>
                  </a:lnTo>
                  <a:lnTo>
                    <a:pt x="106" y="114"/>
                  </a:lnTo>
                  <a:lnTo>
                    <a:pt x="104" y="122"/>
                  </a:lnTo>
                  <a:lnTo>
                    <a:pt x="102" y="130"/>
                  </a:lnTo>
                  <a:lnTo>
                    <a:pt x="98" y="137"/>
                  </a:lnTo>
                  <a:lnTo>
                    <a:pt x="95" y="144"/>
                  </a:lnTo>
                  <a:lnTo>
                    <a:pt x="92" y="151"/>
                  </a:lnTo>
                  <a:lnTo>
                    <a:pt x="88" y="156"/>
                  </a:lnTo>
                  <a:lnTo>
                    <a:pt x="83" y="162"/>
                  </a:lnTo>
                  <a:lnTo>
                    <a:pt x="79" y="166"/>
                  </a:lnTo>
                  <a:lnTo>
                    <a:pt x="74" y="170"/>
                  </a:lnTo>
                  <a:lnTo>
                    <a:pt x="69" y="172"/>
                  </a:lnTo>
                  <a:lnTo>
                    <a:pt x="64" y="175"/>
                  </a:lnTo>
                  <a:lnTo>
                    <a:pt x="58" y="177"/>
                  </a:lnTo>
                  <a:lnTo>
                    <a:pt x="53" y="177"/>
                  </a:lnTo>
                  <a:lnTo>
                    <a:pt x="48" y="177"/>
                  </a:lnTo>
                  <a:lnTo>
                    <a:pt x="42" y="175"/>
                  </a:lnTo>
                  <a:lnTo>
                    <a:pt x="37" y="172"/>
                  </a:lnTo>
                  <a:lnTo>
                    <a:pt x="33" y="170"/>
                  </a:lnTo>
                  <a:lnTo>
                    <a:pt x="28" y="166"/>
                  </a:lnTo>
                  <a:lnTo>
                    <a:pt x="23" y="162"/>
                  </a:lnTo>
                  <a:lnTo>
                    <a:pt x="20" y="156"/>
                  </a:lnTo>
                  <a:lnTo>
                    <a:pt x="15" y="151"/>
                  </a:lnTo>
                  <a:lnTo>
                    <a:pt x="12" y="144"/>
                  </a:lnTo>
                  <a:lnTo>
                    <a:pt x="9" y="137"/>
                  </a:lnTo>
                  <a:lnTo>
                    <a:pt x="7" y="130"/>
                  </a:lnTo>
                  <a:lnTo>
                    <a:pt x="5" y="122"/>
                  </a:lnTo>
                  <a:lnTo>
                    <a:pt x="1" y="106"/>
                  </a:lnTo>
                  <a:lnTo>
                    <a:pt x="0" y="87"/>
                  </a:lnTo>
                  <a:lnTo>
                    <a:pt x="1" y="69"/>
                  </a:lnTo>
                  <a:lnTo>
                    <a:pt x="5" y="53"/>
                  </a:lnTo>
                  <a:lnTo>
                    <a:pt x="7" y="45"/>
                  </a:lnTo>
                  <a:lnTo>
                    <a:pt x="9" y="39"/>
                  </a:lnTo>
                  <a:lnTo>
                    <a:pt x="12" y="31"/>
                  </a:lnTo>
                  <a:lnTo>
                    <a:pt x="15" y="26"/>
                  </a:lnTo>
                  <a:lnTo>
                    <a:pt x="20" y="19"/>
                  </a:lnTo>
                  <a:lnTo>
                    <a:pt x="23" y="15"/>
                  </a:lnTo>
                  <a:lnTo>
                    <a:pt x="28" y="10"/>
                  </a:lnTo>
                  <a:lnTo>
                    <a:pt x="33" y="6"/>
                  </a:lnTo>
                  <a:lnTo>
                    <a:pt x="37" y="3"/>
                  </a:lnTo>
                  <a:lnTo>
                    <a:pt x="42" y="1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8" y="0"/>
                  </a:lnTo>
                  <a:lnTo>
                    <a:pt x="64" y="1"/>
                  </a:lnTo>
                  <a:lnTo>
                    <a:pt x="69" y="3"/>
                  </a:lnTo>
                  <a:lnTo>
                    <a:pt x="74" y="6"/>
                  </a:lnTo>
                  <a:lnTo>
                    <a:pt x="79" y="10"/>
                  </a:lnTo>
                  <a:lnTo>
                    <a:pt x="83" y="15"/>
                  </a:lnTo>
                  <a:lnTo>
                    <a:pt x="88" y="19"/>
                  </a:lnTo>
                  <a:lnTo>
                    <a:pt x="92" y="26"/>
                  </a:lnTo>
                  <a:lnTo>
                    <a:pt x="95" y="31"/>
                  </a:lnTo>
                  <a:lnTo>
                    <a:pt x="98" y="39"/>
                  </a:lnTo>
                  <a:lnTo>
                    <a:pt x="102" y="45"/>
                  </a:lnTo>
                  <a:lnTo>
                    <a:pt x="104" y="53"/>
                  </a:lnTo>
                  <a:lnTo>
                    <a:pt x="106" y="61"/>
                  </a:lnTo>
                  <a:lnTo>
                    <a:pt x="107" y="69"/>
                  </a:lnTo>
                  <a:lnTo>
                    <a:pt x="108" y="78"/>
                  </a:lnTo>
                  <a:lnTo>
                    <a:pt x="108" y="87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8" name="Freeform 14"/>
            <p:cNvSpPr>
              <a:spLocks noChangeAspect="1" noEditPoints="1"/>
            </p:cNvSpPr>
            <p:nvPr/>
          </p:nvSpPr>
          <p:spPr bwMode="black">
            <a:xfrm>
              <a:off x="2062" y="3764"/>
              <a:ext cx="77" cy="129"/>
            </a:xfrm>
            <a:custGeom>
              <a:avLst/>
              <a:gdLst>
                <a:gd name="T0" fmla="*/ 0 w 461"/>
                <a:gd name="T1" fmla="*/ 0 h 772"/>
                <a:gd name="T2" fmla="*/ 0 w 461"/>
                <a:gd name="T3" fmla="*/ 0 h 772"/>
                <a:gd name="T4" fmla="*/ 0 w 461"/>
                <a:gd name="T5" fmla="*/ 0 h 772"/>
                <a:gd name="T6" fmla="*/ 0 w 461"/>
                <a:gd name="T7" fmla="*/ 0 h 772"/>
                <a:gd name="T8" fmla="*/ 0 w 461"/>
                <a:gd name="T9" fmla="*/ 0 h 772"/>
                <a:gd name="T10" fmla="*/ 0 w 461"/>
                <a:gd name="T11" fmla="*/ 0 h 772"/>
                <a:gd name="T12" fmla="*/ 0 w 461"/>
                <a:gd name="T13" fmla="*/ 0 h 772"/>
                <a:gd name="T14" fmla="*/ 0 w 461"/>
                <a:gd name="T15" fmla="*/ 0 h 772"/>
                <a:gd name="T16" fmla="*/ 0 w 461"/>
                <a:gd name="T17" fmla="*/ 0 h 772"/>
                <a:gd name="T18" fmla="*/ 0 w 461"/>
                <a:gd name="T19" fmla="*/ 0 h 772"/>
                <a:gd name="T20" fmla="*/ 0 w 461"/>
                <a:gd name="T21" fmla="*/ 0 h 772"/>
                <a:gd name="T22" fmla="*/ 0 w 461"/>
                <a:gd name="T23" fmla="*/ 0 h 772"/>
                <a:gd name="T24" fmla="*/ 0 w 461"/>
                <a:gd name="T25" fmla="*/ 0 h 772"/>
                <a:gd name="T26" fmla="*/ 0 w 461"/>
                <a:gd name="T27" fmla="*/ 0 h 772"/>
                <a:gd name="T28" fmla="*/ 0 w 461"/>
                <a:gd name="T29" fmla="*/ 0 h 772"/>
                <a:gd name="T30" fmla="*/ 0 w 461"/>
                <a:gd name="T31" fmla="*/ 0 h 772"/>
                <a:gd name="T32" fmla="*/ 0 w 461"/>
                <a:gd name="T33" fmla="*/ 0 h 772"/>
                <a:gd name="T34" fmla="*/ 0 w 461"/>
                <a:gd name="T35" fmla="*/ 0 h 772"/>
                <a:gd name="T36" fmla="*/ 0 w 461"/>
                <a:gd name="T37" fmla="*/ 0 h 772"/>
                <a:gd name="T38" fmla="*/ 0 w 461"/>
                <a:gd name="T39" fmla="*/ 0 h 772"/>
                <a:gd name="T40" fmla="*/ 0 w 461"/>
                <a:gd name="T41" fmla="*/ 0 h 772"/>
                <a:gd name="T42" fmla="*/ 0 w 461"/>
                <a:gd name="T43" fmla="*/ 0 h 772"/>
                <a:gd name="T44" fmla="*/ 0 w 461"/>
                <a:gd name="T45" fmla="*/ 0 h 772"/>
                <a:gd name="T46" fmla="*/ 0 w 461"/>
                <a:gd name="T47" fmla="*/ 0 h 772"/>
                <a:gd name="T48" fmla="*/ 0 w 461"/>
                <a:gd name="T49" fmla="*/ 0 h 772"/>
                <a:gd name="T50" fmla="*/ 0 w 461"/>
                <a:gd name="T51" fmla="*/ 0 h 772"/>
                <a:gd name="T52" fmla="*/ 0 w 461"/>
                <a:gd name="T53" fmla="*/ 0 h 772"/>
                <a:gd name="T54" fmla="*/ 0 w 461"/>
                <a:gd name="T55" fmla="*/ 0 h 772"/>
                <a:gd name="T56" fmla="*/ 0 w 461"/>
                <a:gd name="T57" fmla="*/ 0 h 772"/>
                <a:gd name="T58" fmla="*/ 0 w 461"/>
                <a:gd name="T59" fmla="*/ 0 h 772"/>
                <a:gd name="T60" fmla="*/ 0 w 461"/>
                <a:gd name="T61" fmla="*/ 0 h 772"/>
                <a:gd name="T62" fmla="*/ 0 w 461"/>
                <a:gd name="T63" fmla="*/ 0 h 772"/>
                <a:gd name="T64" fmla="*/ 0 w 461"/>
                <a:gd name="T65" fmla="*/ 0 h 772"/>
                <a:gd name="T66" fmla="*/ 0 w 461"/>
                <a:gd name="T67" fmla="*/ 0 h 772"/>
                <a:gd name="T68" fmla="*/ 0 w 461"/>
                <a:gd name="T69" fmla="*/ 0 h 772"/>
                <a:gd name="T70" fmla="*/ 0 w 461"/>
                <a:gd name="T71" fmla="*/ 0 h 772"/>
                <a:gd name="T72" fmla="*/ 0 w 461"/>
                <a:gd name="T73" fmla="*/ 0 h 772"/>
                <a:gd name="T74" fmla="*/ 0 w 461"/>
                <a:gd name="T75" fmla="*/ 0 h 772"/>
                <a:gd name="T76" fmla="*/ 0 w 461"/>
                <a:gd name="T77" fmla="*/ 0 h 772"/>
                <a:gd name="T78" fmla="*/ 0 w 461"/>
                <a:gd name="T79" fmla="*/ 0 h 772"/>
                <a:gd name="T80" fmla="*/ 0 w 461"/>
                <a:gd name="T81" fmla="*/ 0 h 772"/>
                <a:gd name="T82" fmla="*/ 0 w 461"/>
                <a:gd name="T83" fmla="*/ 0 h 772"/>
                <a:gd name="T84" fmla="*/ 0 w 461"/>
                <a:gd name="T85" fmla="*/ 0 h 772"/>
                <a:gd name="T86" fmla="*/ 0 w 461"/>
                <a:gd name="T87" fmla="*/ 0 h 772"/>
                <a:gd name="T88" fmla="*/ 0 w 461"/>
                <a:gd name="T89" fmla="*/ 0 h 772"/>
                <a:gd name="T90" fmla="*/ 0 w 461"/>
                <a:gd name="T91" fmla="*/ 0 h 772"/>
                <a:gd name="T92" fmla="*/ 0 w 461"/>
                <a:gd name="T93" fmla="*/ 0 h 772"/>
                <a:gd name="T94" fmla="*/ 0 w 461"/>
                <a:gd name="T95" fmla="*/ 0 h 772"/>
                <a:gd name="T96" fmla="*/ 0 w 461"/>
                <a:gd name="T97" fmla="*/ 0 h 772"/>
                <a:gd name="T98" fmla="*/ 0 w 461"/>
                <a:gd name="T99" fmla="*/ 0 h 772"/>
                <a:gd name="T100" fmla="*/ 0 w 461"/>
                <a:gd name="T101" fmla="*/ 0 h 772"/>
                <a:gd name="T102" fmla="*/ 0 w 461"/>
                <a:gd name="T103" fmla="*/ 0 h 772"/>
                <a:gd name="T104" fmla="*/ 0 w 461"/>
                <a:gd name="T105" fmla="*/ 0 h 772"/>
                <a:gd name="T106" fmla="*/ 0 w 461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1" h="772">
                  <a:moveTo>
                    <a:pt x="231" y="117"/>
                  </a:moveTo>
                  <a:lnTo>
                    <a:pt x="240" y="117"/>
                  </a:lnTo>
                  <a:lnTo>
                    <a:pt x="249" y="118"/>
                  </a:lnTo>
                  <a:lnTo>
                    <a:pt x="256" y="119"/>
                  </a:lnTo>
                  <a:lnTo>
                    <a:pt x="265" y="122"/>
                  </a:lnTo>
                  <a:lnTo>
                    <a:pt x="272" y="124"/>
                  </a:lnTo>
                  <a:lnTo>
                    <a:pt x="280" y="128"/>
                  </a:lnTo>
                  <a:lnTo>
                    <a:pt x="287" y="133"/>
                  </a:lnTo>
                  <a:lnTo>
                    <a:pt x="295" y="137"/>
                  </a:lnTo>
                  <a:lnTo>
                    <a:pt x="301" y="142"/>
                  </a:lnTo>
                  <a:lnTo>
                    <a:pt x="309" y="149"/>
                  </a:lnTo>
                  <a:lnTo>
                    <a:pt x="315" y="155"/>
                  </a:lnTo>
                  <a:lnTo>
                    <a:pt x="321" y="162"/>
                  </a:lnTo>
                  <a:lnTo>
                    <a:pt x="333" y="178"/>
                  </a:lnTo>
                  <a:lnTo>
                    <a:pt x="345" y="195"/>
                  </a:lnTo>
                  <a:lnTo>
                    <a:pt x="354" y="215"/>
                  </a:lnTo>
                  <a:lnTo>
                    <a:pt x="363" y="235"/>
                  </a:lnTo>
                  <a:lnTo>
                    <a:pt x="369" y="258"/>
                  </a:lnTo>
                  <a:lnTo>
                    <a:pt x="376" y="282"/>
                  </a:lnTo>
                  <a:lnTo>
                    <a:pt x="381" y="306"/>
                  </a:lnTo>
                  <a:lnTo>
                    <a:pt x="385" y="332"/>
                  </a:lnTo>
                  <a:lnTo>
                    <a:pt x="387" y="358"/>
                  </a:lnTo>
                  <a:lnTo>
                    <a:pt x="388" y="386"/>
                  </a:lnTo>
                  <a:lnTo>
                    <a:pt x="387" y="414"/>
                  </a:lnTo>
                  <a:lnTo>
                    <a:pt x="385" y="441"/>
                  </a:lnTo>
                  <a:lnTo>
                    <a:pt x="381" y="467"/>
                  </a:lnTo>
                  <a:lnTo>
                    <a:pt x="376" y="492"/>
                  </a:lnTo>
                  <a:lnTo>
                    <a:pt x="369" y="516"/>
                  </a:lnTo>
                  <a:lnTo>
                    <a:pt x="363" y="538"/>
                  </a:lnTo>
                  <a:lnTo>
                    <a:pt x="354" y="560"/>
                  </a:lnTo>
                  <a:lnTo>
                    <a:pt x="345" y="579"/>
                  </a:lnTo>
                  <a:lnTo>
                    <a:pt x="333" y="597"/>
                  </a:lnTo>
                  <a:lnTo>
                    <a:pt x="321" y="612"/>
                  </a:lnTo>
                  <a:lnTo>
                    <a:pt x="315" y="619"/>
                  </a:lnTo>
                  <a:lnTo>
                    <a:pt x="309" y="626"/>
                  </a:lnTo>
                  <a:lnTo>
                    <a:pt x="301" y="632"/>
                  </a:lnTo>
                  <a:lnTo>
                    <a:pt x="295" y="638"/>
                  </a:lnTo>
                  <a:lnTo>
                    <a:pt x="287" y="642"/>
                  </a:lnTo>
                  <a:lnTo>
                    <a:pt x="280" y="646"/>
                  </a:lnTo>
                  <a:lnTo>
                    <a:pt x="272" y="651"/>
                  </a:lnTo>
                  <a:lnTo>
                    <a:pt x="265" y="653"/>
                  </a:lnTo>
                  <a:lnTo>
                    <a:pt x="256" y="656"/>
                  </a:lnTo>
                  <a:lnTo>
                    <a:pt x="249" y="657"/>
                  </a:lnTo>
                  <a:lnTo>
                    <a:pt x="240" y="658"/>
                  </a:lnTo>
                  <a:lnTo>
                    <a:pt x="231" y="658"/>
                  </a:lnTo>
                  <a:lnTo>
                    <a:pt x="223" y="658"/>
                  </a:lnTo>
                  <a:lnTo>
                    <a:pt x="214" y="657"/>
                  </a:lnTo>
                  <a:lnTo>
                    <a:pt x="206" y="656"/>
                  </a:lnTo>
                  <a:lnTo>
                    <a:pt x="198" y="653"/>
                  </a:lnTo>
                  <a:lnTo>
                    <a:pt x="190" y="651"/>
                  </a:lnTo>
                  <a:lnTo>
                    <a:pt x="183" y="646"/>
                  </a:lnTo>
                  <a:lnTo>
                    <a:pt x="175" y="642"/>
                  </a:lnTo>
                  <a:lnTo>
                    <a:pt x="168" y="638"/>
                  </a:lnTo>
                  <a:lnTo>
                    <a:pt x="161" y="632"/>
                  </a:lnTo>
                  <a:lnTo>
                    <a:pt x="154" y="626"/>
                  </a:lnTo>
                  <a:lnTo>
                    <a:pt x="147" y="619"/>
                  </a:lnTo>
                  <a:lnTo>
                    <a:pt x="141" y="612"/>
                  </a:lnTo>
                  <a:lnTo>
                    <a:pt x="129" y="597"/>
                  </a:lnTo>
                  <a:lnTo>
                    <a:pt x="118" y="579"/>
                  </a:lnTo>
                  <a:lnTo>
                    <a:pt x="108" y="560"/>
                  </a:lnTo>
                  <a:lnTo>
                    <a:pt x="100" y="538"/>
                  </a:lnTo>
                  <a:lnTo>
                    <a:pt x="92" y="516"/>
                  </a:lnTo>
                  <a:lnTo>
                    <a:pt x="87" y="492"/>
                  </a:lnTo>
                  <a:lnTo>
                    <a:pt x="81" y="467"/>
                  </a:lnTo>
                  <a:lnTo>
                    <a:pt x="78" y="441"/>
                  </a:lnTo>
                  <a:lnTo>
                    <a:pt x="76" y="414"/>
                  </a:lnTo>
                  <a:lnTo>
                    <a:pt x="75" y="386"/>
                  </a:lnTo>
                  <a:lnTo>
                    <a:pt x="76" y="358"/>
                  </a:lnTo>
                  <a:lnTo>
                    <a:pt x="78" y="332"/>
                  </a:lnTo>
                  <a:lnTo>
                    <a:pt x="81" y="306"/>
                  </a:lnTo>
                  <a:lnTo>
                    <a:pt x="87" y="282"/>
                  </a:lnTo>
                  <a:lnTo>
                    <a:pt x="92" y="258"/>
                  </a:lnTo>
                  <a:lnTo>
                    <a:pt x="100" y="235"/>
                  </a:lnTo>
                  <a:lnTo>
                    <a:pt x="108" y="215"/>
                  </a:lnTo>
                  <a:lnTo>
                    <a:pt x="118" y="195"/>
                  </a:lnTo>
                  <a:lnTo>
                    <a:pt x="129" y="178"/>
                  </a:lnTo>
                  <a:lnTo>
                    <a:pt x="141" y="162"/>
                  </a:lnTo>
                  <a:lnTo>
                    <a:pt x="147" y="155"/>
                  </a:lnTo>
                  <a:lnTo>
                    <a:pt x="154" y="149"/>
                  </a:lnTo>
                  <a:lnTo>
                    <a:pt x="161" y="142"/>
                  </a:lnTo>
                  <a:lnTo>
                    <a:pt x="168" y="137"/>
                  </a:lnTo>
                  <a:lnTo>
                    <a:pt x="175" y="133"/>
                  </a:lnTo>
                  <a:lnTo>
                    <a:pt x="183" y="128"/>
                  </a:lnTo>
                  <a:lnTo>
                    <a:pt x="190" y="124"/>
                  </a:lnTo>
                  <a:lnTo>
                    <a:pt x="198" y="122"/>
                  </a:lnTo>
                  <a:lnTo>
                    <a:pt x="206" y="119"/>
                  </a:lnTo>
                  <a:lnTo>
                    <a:pt x="214" y="118"/>
                  </a:lnTo>
                  <a:lnTo>
                    <a:pt x="223" y="117"/>
                  </a:lnTo>
                  <a:lnTo>
                    <a:pt x="231" y="117"/>
                  </a:lnTo>
                  <a:close/>
                  <a:moveTo>
                    <a:pt x="231" y="772"/>
                  </a:moveTo>
                  <a:lnTo>
                    <a:pt x="243" y="772"/>
                  </a:lnTo>
                  <a:lnTo>
                    <a:pt x="255" y="770"/>
                  </a:lnTo>
                  <a:lnTo>
                    <a:pt x="266" y="768"/>
                  </a:lnTo>
                  <a:lnTo>
                    <a:pt x="278" y="765"/>
                  </a:lnTo>
                  <a:lnTo>
                    <a:pt x="288" y="761"/>
                  </a:lnTo>
                  <a:lnTo>
                    <a:pt x="299" y="755"/>
                  </a:lnTo>
                  <a:lnTo>
                    <a:pt x="310" y="750"/>
                  </a:lnTo>
                  <a:lnTo>
                    <a:pt x="321" y="742"/>
                  </a:lnTo>
                  <a:lnTo>
                    <a:pt x="331" y="735"/>
                  </a:lnTo>
                  <a:lnTo>
                    <a:pt x="341" y="727"/>
                  </a:lnTo>
                  <a:lnTo>
                    <a:pt x="351" y="717"/>
                  </a:lnTo>
                  <a:lnTo>
                    <a:pt x="360" y="708"/>
                  </a:lnTo>
                  <a:lnTo>
                    <a:pt x="369" y="697"/>
                  </a:lnTo>
                  <a:lnTo>
                    <a:pt x="378" y="685"/>
                  </a:lnTo>
                  <a:lnTo>
                    <a:pt x="386" y="673"/>
                  </a:lnTo>
                  <a:lnTo>
                    <a:pt x="394" y="661"/>
                  </a:lnTo>
                  <a:lnTo>
                    <a:pt x="402" y="647"/>
                  </a:lnTo>
                  <a:lnTo>
                    <a:pt x="409" y="633"/>
                  </a:lnTo>
                  <a:lnTo>
                    <a:pt x="416" y="619"/>
                  </a:lnTo>
                  <a:lnTo>
                    <a:pt x="422" y="604"/>
                  </a:lnTo>
                  <a:lnTo>
                    <a:pt x="428" y="589"/>
                  </a:lnTo>
                  <a:lnTo>
                    <a:pt x="434" y="573"/>
                  </a:lnTo>
                  <a:lnTo>
                    <a:pt x="439" y="556"/>
                  </a:lnTo>
                  <a:lnTo>
                    <a:pt x="444" y="539"/>
                  </a:lnTo>
                  <a:lnTo>
                    <a:pt x="447" y="521"/>
                  </a:lnTo>
                  <a:lnTo>
                    <a:pt x="451" y="504"/>
                  </a:lnTo>
                  <a:lnTo>
                    <a:pt x="455" y="485"/>
                  </a:lnTo>
                  <a:lnTo>
                    <a:pt x="457" y="467"/>
                  </a:lnTo>
                  <a:lnTo>
                    <a:pt x="459" y="448"/>
                  </a:lnTo>
                  <a:lnTo>
                    <a:pt x="460" y="428"/>
                  </a:lnTo>
                  <a:lnTo>
                    <a:pt x="461" y="409"/>
                  </a:lnTo>
                  <a:lnTo>
                    <a:pt x="461" y="388"/>
                  </a:lnTo>
                  <a:lnTo>
                    <a:pt x="461" y="368"/>
                  </a:lnTo>
                  <a:lnTo>
                    <a:pt x="460" y="348"/>
                  </a:lnTo>
                  <a:lnTo>
                    <a:pt x="459" y="329"/>
                  </a:lnTo>
                  <a:lnTo>
                    <a:pt x="457" y="310"/>
                  </a:lnTo>
                  <a:lnTo>
                    <a:pt x="455" y="290"/>
                  </a:lnTo>
                  <a:lnTo>
                    <a:pt x="451" y="272"/>
                  </a:lnTo>
                  <a:lnTo>
                    <a:pt x="448" y="254"/>
                  </a:lnTo>
                  <a:lnTo>
                    <a:pt x="444" y="236"/>
                  </a:lnTo>
                  <a:lnTo>
                    <a:pt x="440" y="219"/>
                  </a:lnTo>
                  <a:lnTo>
                    <a:pt x="434" y="202"/>
                  </a:lnTo>
                  <a:lnTo>
                    <a:pt x="429" y="186"/>
                  </a:lnTo>
                  <a:lnTo>
                    <a:pt x="423" y="170"/>
                  </a:lnTo>
                  <a:lnTo>
                    <a:pt x="417" y="155"/>
                  </a:lnTo>
                  <a:lnTo>
                    <a:pt x="409" y="140"/>
                  </a:lnTo>
                  <a:lnTo>
                    <a:pt x="403" y="126"/>
                  </a:lnTo>
                  <a:lnTo>
                    <a:pt x="395" y="112"/>
                  </a:lnTo>
                  <a:lnTo>
                    <a:pt x="387" y="100"/>
                  </a:lnTo>
                  <a:lnTo>
                    <a:pt x="379" y="87"/>
                  </a:lnTo>
                  <a:lnTo>
                    <a:pt x="371" y="77"/>
                  </a:lnTo>
                  <a:lnTo>
                    <a:pt x="361" y="66"/>
                  </a:lnTo>
                  <a:lnTo>
                    <a:pt x="352" y="55"/>
                  </a:lnTo>
                  <a:lnTo>
                    <a:pt x="342" y="46"/>
                  </a:lnTo>
                  <a:lnTo>
                    <a:pt x="333" y="38"/>
                  </a:lnTo>
                  <a:lnTo>
                    <a:pt x="322" y="30"/>
                  </a:lnTo>
                  <a:lnTo>
                    <a:pt x="311" y="23"/>
                  </a:lnTo>
                  <a:lnTo>
                    <a:pt x="300" y="17"/>
                  </a:lnTo>
                  <a:lnTo>
                    <a:pt x="290" y="12"/>
                  </a:lnTo>
                  <a:lnTo>
                    <a:pt x="279" y="8"/>
                  </a:lnTo>
                  <a:lnTo>
                    <a:pt x="267" y="4"/>
                  </a:lnTo>
                  <a:lnTo>
                    <a:pt x="255" y="1"/>
                  </a:lnTo>
                  <a:lnTo>
                    <a:pt x="243" y="0"/>
                  </a:lnTo>
                  <a:lnTo>
                    <a:pt x="231" y="0"/>
                  </a:lnTo>
                  <a:lnTo>
                    <a:pt x="219" y="0"/>
                  </a:lnTo>
                  <a:lnTo>
                    <a:pt x="207" y="1"/>
                  </a:lnTo>
                  <a:lnTo>
                    <a:pt x="196" y="4"/>
                  </a:lnTo>
                  <a:lnTo>
                    <a:pt x="184" y="8"/>
                  </a:lnTo>
                  <a:lnTo>
                    <a:pt x="173" y="12"/>
                  </a:lnTo>
                  <a:lnTo>
                    <a:pt x="162" y="17"/>
                  </a:lnTo>
                  <a:lnTo>
                    <a:pt x="151" y="23"/>
                  </a:lnTo>
                  <a:lnTo>
                    <a:pt x="141" y="30"/>
                  </a:lnTo>
                  <a:lnTo>
                    <a:pt x="130" y="38"/>
                  </a:lnTo>
                  <a:lnTo>
                    <a:pt x="120" y="46"/>
                  </a:lnTo>
                  <a:lnTo>
                    <a:pt x="110" y="55"/>
                  </a:lnTo>
                  <a:lnTo>
                    <a:pt x="102" y="66"/>
                  </a:lnTo>
                  <a:lnTo>
                    <a:pt x="92" y="77"/>
                  </a:lnTo>
                  <a:lnTo>
                    <a:pt x="83" y="87"/>
                  </a:lnTo>
                  <a:lnTo>
                    <a:pt x="75" y="100"/>
                  </a:lnTo>
                  <a:lnTo>
                    <a:pt x="67" y="112"/>
                  </a:lnTo>
                  <a:lnTo>
                    <a:pt x="60" y="126"/>
                  </a:lnTo>
                  <a:lnTo>
                    <a:pt x="52" y="140"/>
                  </a:lnTo>
                  <a:lnTo>
                    <a:pt x="46" y="155"/>
                  </a:lnTo>
                  <a:lnTo>
                    <a:pt x="39" y="170"/>
                  </a:lnTo>
                  <a:lnTo>
                    <a:pt x="34" y="186"/>
                  </a:lnTo>
                  <a:lnTo>
                    <a:pt x="28" y="202"/>
                  </a:lnTo>
                  <a:lnTo>
                    <a:pt x="23" y="219"/>
                  </a:lnTo>
                  <a:lnTo>
                    <a:pt x="19" y="236"/>
                  </a:lnTo>
                  <a:lnTo>
                    <a:pt x="14" y="254"/>
                  </a:lnTo>
                  <a:lnTo>
                    <a:pt x="11" y="272"/>
                  </a:lnTo>
                  <a:lnTo>
                    <a:pt x="8" y="290"/>
                  </a:lnTo>
                  <a:lnTo>
                    <a:pt x="6" y="310"/>
                  </a:lnTo>
                  <a:lnTo>
                    <a:pt x="3" y="329"/>
                  </a:lnTo>
                  <a:lnTo>
                    <a:pt x="2" y="348"/>
                  </a:lnTo>
                  <a:lnTo>
                    <a:pt x="1" y="368"/>
                  </a:lnTo>
                  <a:lnTo>
                    <a:pt x="0" y="388"/>
                  </a:lnTo>
                  <a:lnTo>
                    <a:pt x="1" y="409"/>
                  </a:lnTo>
                  <a:lnTo>
                    <a:pt x="2" y="428"/>
                  </a:lnTo>
                  <a:lnTo>
                    <a:pt x="3" y="448"/>
                  </a:lnTo>
                  <a:lnTo>
                    <a:pt x="6" y="467"/>
                  </a:lnTo>
                  <a:lnTo>
                    <a:pt x="8" y="485"/>
                  </a:lnTo>
                  <a:lnTo>
                    <a:pt x="11" y="504"/>
                  </a:lnTo>
                  <a:lnTo>
                    <a:pt x="14" y="521"/>
                  </a:lnTo>
                  <a:lnTo>
                    <a:pt x="19" y="539"/>
                  </a:lnTo>
                  <a:lnTo>
                    <a:pt x="24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40" y="604"/>
                  </a:lnTo>
                  <a:lnTo>
                    <a:pt x="47" y="619"/>
                  </a:lnTo>
                  <a:lnTo>
                    <a:pt x="53" y="633"/>
                  </a:lnTo>
                  <a:lnTo>
                    <a:pt x="61" y="647"/>
                  </a:lnTo>
                  <a:lnTo>
                    <a:pt x="68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3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1" y="735"/>
                  </a:lnTo>
                  <a:lnTo>
                    <a:pt x="142" y="742"/>
                  </a:lnTo>
                  <a:lnTo>
                    <a:pt x="152" y="750"/>
                  </a:lnTo>
                  <a:lnTo>
                    <a:pt x="162" y="755"/>
                  </a:lnTo>
                  <a:lnTo>
                    <a:pt x="174" y="761"/>
                  </a:lnTo>
                  <a:lnTo>
                    <a:pt x="185" y="765"/>
                  </a:lnTo>
                  <a:lnTo>
                    <a:pt x="196" y="768"/>
                  </a:lnTo>
                  <a:lnTo>
                    <a:pt x="207" y="770"/>
                  </a:lnTo>
                  <a:lnTo>
                    <a:pt x="219" y="772"/>
                  </a:lnTo>
                  <a:lnTo>
                    <a:pt x="231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49" name="Freeform 15"/>
            <p:cNvSpPr>
              <a:spLocks noChangeAspect="1"/>
            </p:cNvSpPr>
            <p:nvPr/>
          </p:nvSpPr>
          <p:spPr bwMode="black">
            <a:xfrm>
              <a:off x="2153" y="3764"/>
              <a:ext cx="59" cy="126"/>
            </a:xfrm>
            <a:custGeom>
              <a:avLst/>
              <a:gdLst>
                <a:gd name="T0" fmla="*/ 0 w 352"/>
                <a:gd name="T1" fmla="*/ 0 h 754"/>
                <a:gd name="T2" fmla="*/ 0 w 352"/>
                <a:gd name="T3" fmla="*/ 0 h 754"/>
                <a:gd name="T4" fmla="*/ 0 w 352"/>
                <a:gd name="T5" fmla="*/ 0 h 754"/>
                <a:gd name="T6" fmla="*/ 0 w 352"/>
                <a:gd name="T7" fmla="*/ 0 h 754"/>
                <a:gd name="T8" fmla="*/ 0 w 352"/>
                <a:gd name="T9" fmla="*/ 0 h 754"/>
                <a:gd name="T10" fmla="*/ 0 w 352"/>
                <a:gd name="T11" fmla="*/ 0 h 754"/>
                <a:gd name="T12" fmla="*/ 0 w 352"/>
                <a:gd name="T13" fmla="*/ 0 h 754"/>
                <a:gd name="T14" fmla="*/ 0 w 352"/>
                <a:gd name="T15" fmla="*/ 0 h 754"/>
                <a:gd name="T16" fmla="*/ 0 w 352"/>
                <a:gd name="T17" fmla="*/ 0 h 754"/>
                <a:gd name="T18" fmla="*/ 0 w 352"/>
                <a:gd name="T19" fmla="*/ 0 h 754"/>
                <a:gd name="T20" fmla="*/ 0 w 352"/>
                <a:gd name="T21" fmla="*/ 0 h 754"/>
                <a:gd name="T22" fmla="*/ 0 w 352"/>
                <a:gd name="T23" fmla="*/ 0 h 754"/>
                <a:gd name="T24" fmla="*/ 0 w 352"/>
                <a:gd name="T25" fmla="*/ 0 h 754"/>
                <a:gd name="T26" fmla="*/ 0 w 352"/>
                <a:gd name="T27" fmla="*/ 0 h 754"/>
                <a:gd name="T28" fmla="*/ 0 w 352"/>
                <a:gd name="T29" fmla="*/ 0 h 754"/>
                <a:gd name="T30" fmla="*/ 0 w 352"/>
                <a:gd name="T31" fmla="*/ 0 h 754"/>
                <a:gd name="T32" fmla="*/ 0 w 352"/>
                <a:gd name="T33" fmla="*/ 0 h 754"/>
                <a:gd name="T34" fmla="*/ 0 w 352"/>
                <a:gd name="T35" fmla="*/ 0 h 754"/>
                <a:gd name="T36" fmla="*/ 0 w 352"/>
                <a:gd name="T37" fmla="*/ 0 h 754"/>
                <a:gd name="T38" fmla="*/ 0 w 352"/>
                <a:gd name="T39" fmla="*/ 0 h 754"/>
                <a:gd name="T40" fmla="*/ 0 w 352"/>
                <a:gd name="T41" fmla="*/ 0 h 754"/>
                <a:gd name="T42" fmla="*/ 0 w 352"/>
                <a:gd name="T43" fmla="*/ 0 h 754"/>
                <a:gd name="T44" fmla="*/ 0 w 352"/>
                <a:gd name="T45" fmla="*/ 0 h 754"/>
                <a:gd name="T46" fmla="*/ 0 w 352"/>
                <a:gd name="T47" fmla="*/ 0 h 754"/>
                <a:gd name="T48" fmla="*/ 0 w 352"/>
                <a:gd name="T49" fmla="*/ 0 h 754"/>
                <a:gd name="T50" fmla="*/ 0 w 352"/>
                <a:gd name="T51" fmla="*/ 0 h 754"/>
                <a:gd name="T52" fmla="*/ 0 w 352"/>
                <a:gd name="T53" fmla="*/ 0 h 754"/>
                <a:gd name="T54" fmla="*/ 0 w 352"/>
                <a:gd name="T55" fmla="*/ 0 h 754"/>
                <a:gd name="T56" fmla="*/ 0 w 352"/>
                <a:gd name="T57" fmla="*/ 0 h 754"/>
                <a:gd name="T58" fmla="*/ 0 w 352"/>
                <a:gd name="T59" fmla="*/ 0 h 754"/>
                <a:gd name="T60" fmla="*/ 0 w 352"/>
                <a:gd name="T61" fmla="*/ 0 h 754"/>
                <a:gd name="T62" fmla="*/ 0 w 352"/>
                <a:gd name="T63" fmla="*/ 0 h 754"/>
                <a:gd name="T64" fmla="*/ 0 w 352"/>
                <a:gd name="T65" fmla="*/ 0 h 754"/>
                <a:gd name="T66" fmla="*/ 0 w 352"/>
                <a:gd name="T67" fmla="*/ 0 h 754"/>
                <a:gd name="T68" fmla="*/ 0 w 352"/>
                <a:gd name="T69" fmla="*/ 0 h 754"/>
                <a:gd name="T70" fmla="*/ 0 w 352"/>
                <a:gd name="T71" fmla="*/ 0 h 754"/>
                <a:gd name="T72" fmla="*/ 0 w 352"/>
                <a:gd name="T73" fmla="*/ 0 h 754"/>
                <a:gd name="T74" fmla="*/ 0 w 352"/>
                <a:gd name="T75" fmla="*/ 0 h 754"/>
                <a:gd name="T76" fmla="*/ 0 w 352"/>
                <a:gd name="T77" fmla="*/ 0 h 754"/>
                <a:gd name="T78" fmla="*/ 0 w 352"/>
                <a:gd name="T79" fmla="*/ 0 h 754"/>
                <a:gd name="T80" fmla="*/ 0 w 352"/>
                <a:gd name="T81" fmla="*/ 0 h 754"/>
                <a:gd name="T82" fmla="*/ 0 w 352"/>
                <a:gd name="T83" fmla="*/ 0 h 754"/>
                <a:gd name="T84" fmla="*/ 0 w 352"/>
                <a:gd name="T85" fmla="*/ 0 h 75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52" h="754">
                  <a:moveTo>
                    <a:pt x="77" y="108"/>
                  </a:moveTo>
                  <a:lnTo>
                    <a:pt x="90" y="84"/>
                  </a:lnTo>
                  <a:lnTo>
                    <a:pt x="103" y="63"/>
                  </a:lnTo>
                  <a:lnTo>
                    <a:pt x="110" y="53"/>
                  </a:lnTo>
                  <a:lnTo>
                    <a:pt x="117" y="43"/>
                  </a:lnTo>
                  <a:lnTo>
                    <a:pt x="125" y="36"/>
                  </a:lnTo>
                  <a:lnTo>
                    <a:pt x="132" y="28"/>
                  </a:lnTo>
                  <a:lnTo>
                    <a:pt x="140" y="22"/>
                  </a:lnTo>
                  <a:lnTo>
                    <a:pt x="148" y="16"/>
                  </a:lnTo>
                  <a:lnTo>
                    <a:pt x="157" y="11"/>
                  </a:lnTo>
                  <a:lnTo>
                    <a:pt x="166" y="6"/>
                  </a:lnTo>
                  <a:lnTo>
                    <a:pt x="174" y="3"/>
                  </a:lnTo>
                  <a:lnTo>
                    <a:pt x="184" y="1"/>
                  </a:lnTo>
                  <a:lnTo>
                    <a:pt x="194" y="0"/>
                  </a:lnTo>
                  <a:lnTo>
                    <a:pt x="205" y="0"/>
                  </a:lnTo>
                  <a:lnTo>
                    <a:pt x="215" y="0"/>
                  </a:lnTo>
                  <a:lnTo>
                    <a:pt x="226" y="1"/>
                  </a:lnTo>
                  <a:lnTo>
                    <a:pt x="236" y="3"/>
                  </a:lnTo>
                  <a:lnTo>
                    <a:pt x="246" y="6"/>
                  </a:lnTo>
                  <a:lnTo>
                    <a:pt x="255" y="10"/>
                  </a:lnTo>
                  <a:lnTo>
                    <a:pt x="263" y="14"/>
                  </a:lnTo>
                  <a:lnTo>
                    <a:pt x="271" y="19"/>
                  </a:lnTo>
                  <a:lnTo>
                    <a:pt x="279" y="25"/>
                  </a:lnTo>
                  <a:lnTo>
                    <a:pt x="287" y="31"/>
                  </a:lnTo>
                  <a:lnTo>
                    <a:pt x="293" y="39"/>
                  </a:lnTo>
                  <a:lnTo>
                    <a:pt x="300" y="46"/>
                  </a:lnTo>
                  <a:lnTo>
                    <a:pt x="305" y="55"/>
                  </a:lnTo>
                  <a:lnTo>
                    <a:pt x="310" y="64"/>
                  </a:lnTo>
                  <a:lnTo>
                    <a:pt x="316" y="73"/>
                  </a:lnTo>
                  <a:lnTo>
                    <a:pt x="320" y="83"/>
                  </a:lnTo>
                  <a:lnTo>
                    <a:pt x="324" y="94"/>
                  </a:lnTo>
                  <a:lnTo>
                    <a:pt x="332" y="117"/>
                  </a:lnTo>
                  <a:lnTo>
                    <a:pt x="338" y="141"/>
                  </a:lnTo>
                  <a:lnTo>
                    <a:pt x="343" y="167"/>
                  </a:lnTo>
                  <a:lnTo>
                    <a:pt x="347" y="195"/>
                  </a:lnTo>
                  <a:lnTo>
                    <a:pt x="349" y="224"/>
                  </a:lnTo>
                  <a:lnTo>
                    <a:pt x="351" y="255"/>
                  </a:lnTo>
                  <a:lnTo>
                    <a:pt x="352" y="285"/>
                  </a:lnTo>
                  <a:lnTo>
                    <a:pt x="352" y="317"/>
                  </a:lnTo>
                  <a:lnTo>
                    <a:pt x="352" y="754"/>
                  </a:lnTo>
                  <a:lnTo>
                    <a:pt x="279" y="754"/>
                  </a:lnTo>
                  <a:lnTo>
                    <a:pt x="279" y="341"/>
                  </a:lnTo>
                  <a:lnTo>
                    <a:pt x="278" y="297"/>
                  </a:lnTo>
                  <a:lnTo>
                    <a:pt x="277" y="256"/>
                  </a:lnTo>
                  <a:lnTo>
                    <a:pt x="275" y="236"/>
                  </a:lnTo>
                  <a:lnTo>
                    <a:pt x="273" y="218"/>
                  </a:lnTo>
                  <a:lnTo>
                    <a:pt x="269" y="200"/>
                  </a:lnTo>
                  <a:lnTo>
                    <a:pt x="265" y="183"/>
                  </a:lnTo>
                  <a:lnTo>
                    <a:pt x="260" y="169"/>
                  </a:lnTo>
                  <a:lnTo>
                    <a:pt x="253" y="155"/>
                  </a:lnTo>
                  <a:lnTo>
                    <a:pt x="250" y="150"/>
                  </a:lnTo>
                  <a:lnTo>
                    <a:pt x="247" y="145"/>
                  </a:lnTo>
                  <a:lnTo>
                    <a:pt x="242" y="139"/>
                  </a:lnTo>
                  <a:lnTo>
                    <a:pt x="237" y="135"/>
                  </a:lnTo>
                  <a:lnTo>
                    <a:pt x="233" y="131"/>
                  </a:lnTo>
                  <a:lnTo>
                    <a:pt x="227" y="126"/>
                  </a:lnTo>
                  <a:lnTo>
                    <a:pt x="221" y="123"/>
                  </a:lnTo>
                  <a:lnTo>
                    <a:pt x="215" y="121"/>
                  </a:lnTo>
                  <a:lnTo>
                    <a:pt x="209" y="119"/>
                  </a:lnTo>
                  <a:lnTo>
                    <a:pt x="201" y="118"/>
                  </a:lnTo>
                  <a:lnTo>
                    <a:pt x="194" y="117"/>
                  </a:lnTo>
                  <a:lnTo>
                    <a:pt x="186" y="117"/>
                  </a:lnTo>
                  <a:lnTo>
                    <a:pt x="176" y="117"/>
                  </a:lnTo>
                  <a:lnTo>
                    <a:pt x="168" y="118"/>
                  </a:lnTo>
                  <a:lnTo>
                    <a:pt x="159" y="120"/>
                  </a:lnTo>
                  <a:lnTo>
                    <a:pt x="152" y="123"/>
                  </a:lnTo>
                  <a:lnTo>
                    <a:pt x="144" y="127"/>
                  </a:lnTo>
                  <a:lnTo>
                    <a:pt x="138" y="132"/>
                  </a:lnTo>
                  <a:lnTo>
                    <a:pt x="131" y="137"/>
                  </a:lnTo>
                  <a:lnTo>
                    <a:pt x="126" y="142"/>
                  </a:lnTo>
                  <a:lnTo>
                    <a:pt x="120" y="150"/>
                  </a:lnTo>
                  <a:lnTo>
                    <a:pt x="115" y="156"/>
                  </a:lnTo>
                  <a:lnTo>
                    <a:pt x="111" y="165"/>
                  </a:lnTo>
                  <a:lnTo>
                    <a:pt x="106" y="173"/>
                  </a:lnTo>
                  <a:lnTo>
                    <a:pt x="99" y="191"/>
                  </a:lnTo>
                  <a:lnTo>
                    <a:pt x="93" y="211"/>
                  </a:lnTo>
                  <a:lnTo>
                    <a:pt x="88" y="233"/>
                  </a:lnTo>
                  <a:lnTo>
                    <a:pt x="85" y="257"/>
                  </a:lnTo>
                  <a:lnTo>
                    <a:pt x="81" y="280"/>
                  </a:lnTo>
                  <a:lnTo>
                    <a:pt x="79" y="304"/>
                  </a:lnTo>
                  <a:lnTo>
                    <a:pt x="78" y="355"/>
                  </a:lnTo>
                  <a:lnTo>
                    <a:pt x="77" y="405"/>
                  </a:lnTo>
                  <a:lnTo>
                    <a:pt x="77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7" y="20"/>
                  </a:lnTo>
                  <a:lnTo>
                    <a:pt x="77" y="108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0" name="Freeform 16"/>
            <p:cNvSpPr>
              <a:spLocks noChangeAspect="1" noEditPoints="1"/>
            </p:cNvSpPr>
            <p:nvPr/>
          </p:nvSpPr>
          <p:spPr bwMode="black">
            <a:xfrm>
              <a:off x="2226" y="3764"/>
              <a:ext cx="74" cy="129"/>
            </a:xfrm>
            <a:custGeom>
              <a:avLst/>
              <a:gdLst>
                <a:gd name="T0" fmla="*/ 0 w 440"/>
                <a:gd name="T1" fmla="*/ 0 h 772"/>
                <a:gd name="T2" fmla="*/ 0 w 440"/>
                <a:gd name="T3" fmla="*/ 0 h 772"/>
                <a:gd name="T4" fmla="*/ 0 w 440"/>
                <a:gd name="T5" fmla="*/ 0 h 772"/>
                <a:gd name="T6" fmla="*/ 0 w 440"/>
                <a:gd name="T7" fmla="*/ 0 h 772"/>
                <a:gd name="T8" fmla="*/ 0 w 440"/>
                <a:gd name="T9" fmla="*/ 0 h 772"/>
                <a:gd name="T10" fmla="*/ 0 w 440"/>
                <a:gd name="T11" fmla="*/ 0 h 772"/>
                <a:gd name="T12" fmla="*/ 0 w 440"/>
                <a:gd name="T13" fmla="*/ 0 h 772"/>
                <a:gd name="T14" fmla="*/ 0 w 440"/>
                <a:gd name="T15" fmla="*/ 0 h 772"/>
                <a:gd name="T16" fmla="*/ 0 w 440"/>
                <a:gd name="T17" fmla="*/ 0 h 772"/>
                <a:gd name="T18" fmla="*/ 0 w 440"/>
                <a:gd name="T19" fmla="*/ 0 h 772"/>
                <a:gd name="T20" fmla="*/ 0 w 440"/>
                <a:gd name="T21" fmla="*/ 0 h 772"/>
                <a:gd name="T22" fmla="*/ 0 w 440"/>
                <a:gd name="T23" fmla="*/ 0 h 772"/>
                <a:gd name="T24" fmla="*/ 0 w 440"/>
                <a:gd name="T25" fmla="*/ 0 h 772"/>
                <a:gd name="T26" fmla="*/ 0 w 440"/>
                <a:gd name="T27" fmla="*/ 0 h 772"/>
                <a:gd name="T28" fmla="*/ 0 w 440"/>
                <a:gd name="T29" fmla="*/ 0 h 772"/>
                <a:gd name="T30" fmla="*/ 0 w 440"/>
                <a:gd name="T31" fmla="*/ 0 h 772"/>
                <a:gd name="T32" fmla="*/ 0 w 440"/>
                <a:gd name="T33" fmla="*/ 0 h 772"/>
                <a:gd name="T34" fmla="*/ 0 w 440"/>
                <a:gd name="T35" fmla="*/ 0 h 772"/>
                <a:gd name="T36" fmla="*/ 0 w 440"/>
                <a:gd name="T37" fmla="*/ 0 h 772"/>
                <a:gd name="T38" fmla="*/ 0 w 440"/>
                <a:gd name="T39" fmla="*/ 0 h 772"/>
                <a:gd name="T40" fmla="*/ 0 w 440"/>
                <a:gd name="T41" fmla="*/ 0 h 772"/>
                <a:gd name="T42" fmla="*/ 0 w 440"/>
                <a:gd name="T43" fmla="*/ 0 h 772"/>
                <a:gd name="T44" fmla="*/ 0 w 440"/>
                <a:gd name="T45" fmla="*/ 0 h 772"/>
                <a:gd name="T46" fmla="*/ 0 w 440"/>
                <a:gd name="T47" fmla="*/ 0 h 772"/>
                <a:gd name="T48" fmla="*/ 0 w 440"/>
                <a:gd name="T49" fmla="*/ 0 h 772"/>
                <a:gd name="T50" fmla="*/ 0 w 440"/>
                <a:gd name="T51" fmla="*/ 0 h 772"/>
                <a:gd name="T52" fmla="*/ 0 w 440"/>
                <a:gd name="T53" fmla="*/ 0 h 772"/>
                <a:gd name="T54" fmla="*/ 0 w 440"/>
                <a:gd name="T55" fmla="*/ 0 h 772"/>
                <a:gd name="T56" fmla="*/ 0 w 440"/>
                <a:gd name="T57" fmla="*/ 0 h 772"/>
                <a:gd name="T58" fmla="*/ 0 w 440"/>
                <a:gd name="T59" fmla="*/ 0 h 772"/>
                <a:gd name="T60" fmla="*/ 0 w 440"/>
                <a:gd name="T61" fmla="*/ 0 h 772"/>
                <a:gd name="T62" fmla="*/ 0 w 440"/>
                <a:gd name="T63" fmla="*/ 0 h 772"/>
                <a:gd name="T64" fmla="*/ 0 w 440"/>
                <a:gd name="T65" fmla="*/ 0 h 772"/>
                <a:gd name="T66" fmla="*/ 0 w 440"/>
                <a:gd name="T67" fmla="*/ 0 h 772"/>
                <a:gd name="T68" fmla="*/ 0 w 440"/>
                <a:gd name="T69" fmla="*/ 0 h 772"/>
                <a:gd name="T70" fmla="*/ 0 w 440"/>
                <a:gd name="T71" fmla="*/ 0 h 772"/>
                <a:gd name="T72" fmla="*/ 0 w 440"/>
                <a:gd name="T73" fmla="*/ 0 h 772"/>
                <a:gd name="T74" fmla="*/ 0 w 440"/>
                <a:gd name="T75" fmla="*/ 0 h 772"/>
                <a:gd name="T76" fmla="*/ 0 w 440"/>
                <a:gd name="T77" fmla="*/ 0 h 772"/>
                <a:gd name="T78" fmla="*/ 0 w 440"/>
                <a:gd name="T79" fmla="*/ 0 h 772"/>
                <a:gd name="T80" fmla="*/ 0 w 440"/>
                <a:gd name="T81" fmla="*/ 0 h 772"/>
                <a:gd name="T82" fmla="*/ 0 w 440"/>
                <a:gd name="T83" fmla="*/ 0 h 772"/>
                <a:gd name="T84" fmla="*/ 0 w 440"/>
                <a:gd name="T85" fmla="*/ 0 h 772"/>
                <a:gd name="T86" fmla="*/ 0 w 440"/>
                <a:gd name="T87" fmla="*/ 0 h 772"/>
                <a:gd name="T88" fmla="*/ 0 w 440"/>
                <a:gd name="T89" fmla="*/ 0 h 772"/>
                <a:gd name="T90" fmla="*/ 0 w 440"/>
                <a:gd name="T91" fmla="*/ 0 h 772"/>
                <a:gd name="T92" fmla="*/ 0 w 440"/>
                <a:gd name="T93" fmla="*/ 0 h 772"/>
                <a:gd name="T94" fmla="*/ 0 w 440"/>
                <a:gd name="T95" fmla="*/ 0 h 772"/>
                <a:gd name="T96" fmla="*/ 0 w 440"/>
                <a:gd name="T97" fmla="*/ 0 h 772"/>
                <a:gd name="T98" fmla="*/ 0 w 440"/>
                <a:gd name="T99" fmla="*/ 0 h 772"/>
                <a:gd name="T100" fmla="*/ 0 w 440"/>
                <a:gd name="T101" fmla="*/ 0 h 772"/>
                <a:gd name="T102" fmla="*/ 0 w 440"/>
                <a:gd name="T103" fmla="*/ 0 h 772"/>
                <a:gd name="T104" fmla="*/ 0 w 440"/>
                <a:gd name="T105" fmla="*/ 0 h 772"/>
                <a:gd name="T106" fmla="*/ 0 w 440"/>
                <a:gd name="T107" fmla="*/ 0 h 772"/>
                <a:gd name="T108" fmla="*/ 0 w 440"/>
                <a:gd name="T109" fmla="*/ 0 h 772"/>
                <a:gd name="T110" fmla="*/ 0 w 440"/>
                <a:gd name="T111" fmla="*/ 0 h 772"/>
                <a:gd name="T112" fmla="*/ 0 w 440"/>
                <a:gd name="T113" fmla="*/ 0 h 772"/>
                <a:gd name="T114" fmla="*/ 0 w 440"/>
                <a:gd name="T115" fmla="*/ 0 h 772"/>
                <a:gd name="T116" fmla="*/ 0 w 440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" h="772">
                  <a:moveTo>
                    <a:pt x="220" y="117"/>
                  </a:moveTo>
                  <a:lnTo>
                    <a:pt x="229" y="117"/>
                  </a:lnTo>
                  <a:lnTo>
                    <a:pt x="237" y="118"/>
                  </a:lnTo>
                  <a:lnTo>
                    <a:pt x="245" y="119"/>
                  </a:lnTo>
                  <a:lnTo>
                    <a:pt x="254" y="121"/>
                  </a:lnTo>
                  <a:lnTo>
                    <a:pt x="261" y="124"/>
                  </a:lnTo>
                  <a:lnTo>
                    <a:pt x="269" y="127"/>
                  </a:lnTo>
                  <a:lnTo>
                    <a:pt x="275" y="132"/>
                  </a:lnTo>
                  <a:lnTo>
                    <a:pt x="283" y="137"/>
                  </a:lnTo>
                  <a:lnTo>
                    <a:pt x="289" y="141"/>
                  </a:lnTo>
                  <a:lnTo>
                    <a:pt x="296" y="148"/>
                  </a:lnTo>
                  <a:lnTo>
                    <a:pt x="302" y="154"/>
                  </a:lnTo>
                  <a:lnTo>
                    <a:pt x="308" y="161"/>
                  </a:lnTo>
                  <a:lnTo>
                    <a:pt x="319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6" y="232"/>
                  </a:lnTo>
                  <a:lnTo>
                    <a:pt x="353" y="254"/>
                  </a:lnTo>
                  <a:lnTo>
                    <a:pt x="358" y="277"/>
                  </a:lnTo>
                  <a:lnTo>
                    <a:pt x="363" y="301"/>
                  </a:lnTo>
                  <a:lnTo>
                    <a:pt x="366" y="327"/>
                  </a:lnTo>
                  <a:lnTo>
                    <a:pt x="368" y="353"/>
                  </a:lnTo>
                  <a:lnTo>
                    <a:pt x="368" y="381"/>
                  </a:lnTo>
                  <a:lnTo>
                    <a:pt x="368" y="408"/>
                  </a:lnTo>
                  <a:lnTo>
                    <a:pt x="366" y="435"/>
                  </a:lnTo>
                  <a:lnTo>
                    <a:pt x="363" y="462"/>
                  </a:lnTo>
                  <a:lnTo>
                    <a:pt x="359" y="487"/>
                  </a:lnTo>
                  <a:lnTo>
                    <a:pt x="354" y="511"/>
                  </a:lnTo>
                  <a:lnTo>
                    <a:pt x="348" y="534"/>
                  </a:lnTo>
                  <a:lnTo>
                    <a:pt x="340" y="556"/>
                  </a:lnTo>
                  <a:lnTo>
                    <a:pt x="331" y="575"/>
                  </a:lnTo>
                  <a:lnTo>
                    <a:pt x="322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5" y="636"/>
                  </a:lnTo>
                  <a:lnTo>
                    <a:pt x="277" y="641"/>
                  </a:lnTo>
                  <a:lnTo>
                    <a:pt x="270" y="645"/>
                  </a:lnTo>
                  <a:lnTo>
                    <a:pt x="262" y="649"/>
                  </a:lnTo>
                  <a:lnTo>
                    <a:pt x="255" y="653"/>
                  </a:lnTo>
                  <a:lnTo>
                    <a:pt x="246" y="655"/>
                  </a:lnTo>
                  <a:lnTo>
                    <a:pt x="237" y="657"/>
                  </a:lnTo>
                  <a:lnTo>
                    <a:pt x="229" y="658"/>
                  </a:lnTo>
                  <a:lnTo>
                    <a:pt x="220" y="658"/>
                  </a:lnTo>
                  <a:lnTo>
                    <a:pt x="212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8" y="653"/>
                  </a:lnTo>
                  <a:lnTo>
                    <a:pt x="180" y="649"/>
                  </a:lnTo>
                  <a:lnTo>
                    <a:pt x="173" y="645"/>
                  </a:lnTo>
                  <a:lnTo>
                    <a:pt x="165" y="640"/>
                  </a:lnTo>
                  <a:lnTo>
                    <a:pt x="159" y="634"/>
                  </a:lnTo>
                  <a:lnTo>
                    <a:pt x="152" y="629"/>
                  </a:lnTo>
                  <a:lnTo>
                    <a:pt x="146" y="622"/>
                  </a:lnTo>
                  <a:lnTo>
                    <a:pt x="140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6" y="551"/>
                  </a:lnTo>
                  <a:lnTo>
                    <a:pt x="98" y="530"/>
                  </a:lnTo>
                  <a:lnTo>
                    <a:pt x="92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80" y="432"/>
                  </a:lnTo>
                  <a:lnTo>
                    <a:pt x="78" y="405"/>
                  </a:lnTo>
                  <a:lnTo>
                    <a:pt x="77" y="378"/>
                  </a:lnTo>
                  <a:lnTo>
                    <a:pt x="78" y="353"/>
                  </a:lnTo>
                  <a:lnTo>
                    <a:pt x="80" y="327"/>
                  </a:lnTo>
                  <a:lnTo>
                    <a:pt x="83" y="303"/>
                  </a:lnTo>
                  <a:lnTo>
                    <a:pt x="87" y="279"/>
                  </a:lnTo>
                  <a:lnTo>
                    <a:pt x="93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5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7" y="133"/>
                  </a:lnTo>
                  <a:lnTo>
                    <a:pt x="175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2" y="117"/>
                  </a:lnTo>
                  <a:lnTo>
                    <a:pt x="220" y="117"/>
                  </a:lnTo>
                  <a:close/>
                  <a:moveTo>
                    <a:pt x="440" y="20"/>
                  </a:moveTo>
                  <a:lnTo>
                    <a:pt x="363" y="20"/>
                  </a:lnTo>
                  <a:lnTo>
                    <a:pt x="363" y="124"/>
                  </a:lnTo>
                  <a:lnTo>
                    <a:pt x="356" y="110"/>
                  </a:lnTo>
                  <a:lnTo>
                    <a:pt x="349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4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6" y="33"/>
                  </a:lnTo>
                  <a:lnTo>
                    <a:pt x="286" y="25"/>
                  </a:lnTo>
                  <a:lnTo>
                    <a:pt x="276" y="18"/>
                  </a:lnTo>
                  <a:lnTo>
                    <a:pt x="265" y="13"/>
                  </a:lnTo>
                  <a:lnTo>
                    <a:pt x="255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3" y="0"/>
                  </a:lnTo>
                  <a:lnTo>
                    <a:pt x="200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5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3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5" y="47"/>
                  </a:lnTo>
                  <a:lnTo>
                    <a:pt x="95" y="57"/>
                  </a:lnTo>
                  <a:lnTo>
                    <a:pt x="87" y="68"/>
                  </a:lnTo>
                  <a:lnTo>
                    <a:pt x="79" y="79"/>
                  </a:lnTo>
                  <a:lnTo>
                    <a:pt x="71" y="91"/>
                  </a:lnTo>
                  <a:lnTo>
                    <a:pt x="64" y="102"/>
                  </a:lnTo>
                  <a:lnTo>
                    <a:pt x="56" y="115"/>
                  </a:lnTo>
                  <a:lnTo>
                    <a:pt x="50" y="129"/>
                  </a:lnTo>
                  <a:lnTo>
                    <a:pt x="44" y="143"/>
                  </a:lnTo>
                  <a:lnTo>
                    <a:pt x="38" y="159"/>
                  </a:lnTo>
                  <a:lnTo>
                    <a:pt x="32" y="174"/>
                  </a:lnTo>
                  <a:lnTo>
                    <a:pt x="23" y="206"/>
                  </a:lnTo>
                  <a:lnTo>
                    <a:pt x="15" y="239"/>
                  </a:lnTo>
                  <a:lnTo>
                    <a:pt x="9" y="275"/>
                  </a:lnTo>
                  <a:lnTo>
                    <a:pt x="4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9" y="498"/>
                  </a:lnTo>
                  <a:lnTo>
                    <a:pt x="15" y="533"/>
                  </a:lnTo>
                  <a:lnTo>
                    <a:pt x="24" y="566"/>
                  </a:lnTo>
                  <a:lnTo>
                    <a:pt x="33" y="599"/>
                  </a:lnTo>
                  <a:lnTo>
                    <a:pt x="39" y="614"/>
                  </a:lnTo>
                  <a:lnTo>
                    <a:pt x="44" y="628"/>
                  </a:lnTo>
                  <a:lnTo>
                    <a:pt x="51" y="642"/>
                  </a:lnTo>
                  <a:lnTo>
                    <a:pt x="57" y="656"/>
                  </a:lnTo>
                  <a:lnTo>
                    <a:pt x="65" y="669"/>
                  </a:lnTo>
                  <a:lnTo>
                    <a:pt x="71" y="682"/>
                  </a:lnTo>
                  <a:lnTo>
                    <a:pt x="80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5" y="724"/>
                  </a:lnTo>
                  <a:lnTo>
                    <a:pt x="113" y="732"/>
                  </a:lnTo>
                  <a:lnTo>
                    <a:pt x="123" y="741"/>
                  </a:lnTo>
                  <a:lnTo>
                    <a:pt x="133" y="748"/>
                  </a:lnTo>
                  <a:lnTo>
                    <a:pt x="143" y="754"/>
                  </a:lnTo>
                  <a:lnTo>
                    <a:pt x="153" y="759"/>
                  </a:lnTo>
                  <a:lnTo>
                    <a:pt x="164" y="764"/>
                  </a:lnTo>
                  <a:lnTo>
                    <a:pt x="175" y="768"/>
                  </a:lnTo>
                  <a:lnTo>
                    <a:pt x="187" y="770"/>
                  </a:lnTo>
                  <a:lnTo>
                    <a:pt x="197" y="771"/>
                  </a:lnTo>
                  <a:lnTo>
                    <a:pt x="209" y="772"/>
                  </a:lnTo>
                  <a:lnTo>
                    <a:pt x="221" y="772"/>
                  </a:lnTo>
                  <a:lnTo>
                    <a:pt x="233" y="770"/>
                  </a:lnTo>
                  <a:lnTo>
                    <a:pt x="244" y="768"/>
                  </a:lnTo>
                  <a:lnTo>
                    <a:pt x="255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6" y="750"/>
                  </a:lnTo>
                  <a:lnTo>
                    <a:pt x="296" y="742"/>
                  </a:lnTo>
                  <a:lnTo>
                    <a:pt x="304" y="735"/>
                  </a:lnTo>
                  <a:lnTo>
                    <a:pt x="314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40" y="693"/>
                  </a:lnTo>
                  <a:lnTo>
                    <a:pt x="348" y="680"/>
                  </a:lnTo>
                  <a:lnTo>
                    <a:pt x="355" y="666"/>
                  </a:lnTo>
                  <a:lnTo>
                    <a:pt x="363" y="651"/>
                  </a:lnTo>
                  <a:lnTo>
                    <a:pt x="363" y="754"/>
                  </a:lnTo>
                  <a:lnTo>
                    <a:pt x="440" y="754"/>
                  </a:lnTo>
                  <a:lnTo>
                    <a:pt x="440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1" name="Rectangle 17"/>
            <p:cNvSpPr>
              <a:spLocks noChangeAspect="1" noChangeArrowheads="1"/>
            </p:cNvSpPr>
            <p:nvPr/>
          </p:nvSpPr>
          <p:spPr bwMode="black">
            <a:xfrm>
              <a:off x="2322" y="3675"/>
              <a:ext cx="13" cy="216"/>
            </a:xfrm>
            <a:prstGeom prst="rect">
              <a:avLst/>
            </a:pr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1052" name="Freeform 18"/>
            <p:cNvSpPr>
              <a:spLocks noChangeAspect="1"/>
            </p:cNvSpPr>
            <p:nvPr/>
          </p:nvSpPr>
          <p:spPr bwMode="black">
            <a:xfrm>
              <a:off x="2406" y="3693"/>
              <a:ext cx="46" cy="197"/>
            </a:xfrm>
            <a:custGeom>
              <a:avLst/>
              <a:gdLst>
                <a:gd name="T0" fmla="*/ 0 w 276"/>
                <a:gd name="T1" fmla="*/ 0 h 1178"/>
                <a:gd name="T2" fmla="*/ 0 w 276"/>
                <a:gd name="T3" fmla="*/ 0 h 1178"/>
                <a:gd name="T4" fmla="*/ 0 w 276"/>
                <a:gd name="T5" fmla="*/ 0 h 1178"/>
                <a:gd name="T6" fmla="*/ 0 w 276"/>
                <a:gd name="T7" fmla="*/ 0 h 1178"/>
                <a:gd name="T8" fmla="*/ 0 w 276"/>
                <a:gd name="T9" fmla="*/ 0 h 1178"/>
                <a:gd name="T10" fmla="*/ 0 w 276"/>
                <a:gd name="T11" fmla="*/ 0 h 1178"/>
                <a:gd name="T12" fmla="*/ 0 w 276"/>
                <a:gd name="T13" fmla="*/ 0 h 11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6" h="1178">
                  <a:moveTo>
                    <a:pt x="80" y="1056"/>
                  </a:moveTo>
                  <a:lnTo>
                    <a:pt x="276" y="1056"/>
                  </a:lnTo>
                  <a:lnTo>
                    <a:pt x="276" y="1178"/>
                  </a:lnTo>
                  <a:lnTo>
                    <a:pt x="0" y="1178"/>
                  </a:lnTo>
                  <a:lnTo>
                    <a:pt x="0" y="0"/>
                  </a:lnTo>
                  <a:lnTo>
                    <a:pt x="80" y="0"/>
                  </a:lnTo>
                  <a:lnTo>
                    <a:pt x="80" y="1056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3" name="Freeform 19"/>
            <p:cNvSpPr>
              <a:spLocks noChangeAspect="1" noEditPoints="1"/>
            </p:cNvSpPr>
            <p:nvPr/>
          </p:nvSpPr>
          <p:spPr bwMode="black">
            <a:xfrm>
              <a:off x="2458" y="3764"/>
              <a:ext cx="74" cy="129"/>
            </a:xfrm>
            <a:custGeom>
              <a:avLst/>
              <a:gdLst>
                <a:gd name="T0" fmla="*/ 0 w 439"/>
                <a:gd name="T1" fmla="*/ 0 h 772"/>
                <a:gd name="T2" fmla="*/ 0 w 439"/>
                <a:gd name="T3" fmla="*/ 0 h 772"/>
                <a:gd name="T4" fmla="*/ 0 w 439"/>
                <a:gd name="T5" fmla="*/ 0 h 772"/>
                <a:gd name="T6" fmla="*/ 0 w 439"/>
                <a:gd name="T7" fmla="*/ 0 h 772"/>
                <a:gd name="T8" fmla="*/ 0 w 439"/>
                <a:gd name="T9" fmla="*/ 0 h 772"/>
                <a:gd name="T10" fmla="*/ 0 w 439"/>
                <a:gd name="T11" fmla="*/ 0 h 772"/>
                <a:gd name="T12" fmla="*/ 0 w 439"/>
                <a:gd name="T13" fmla="*/ 0 h 772"/>
                <a:gd name="T14" fmla="*/ 0 w 439"/>
                <a:gd name="T15" fmla="*/ 0 h 772"/>
                <a:gd name="T16" fmla="*/ 0 w 439"/>
                <a:gd name="T17" fmla="*/ 0 h 772"/>
                <a:gd name="T18" fmla="*/ 0 w 439"/>
                <a:gd name="T19" fmla="*/ 0 h 772"/>
                <a:gd name="T20" fmla="*/ 0 w 439"/>
                <a:gd name="T21" fmla="*/ 0 h 772"/>
                <a:gd name="T22" fmla="*/ 0 w 439"/>
                <a:gd name="T23" fmla="*/ 0 h 772"/>
                <a:gd name="T24" fmla="*/ 0 w 439"/>
                <a:gd name="T25" fmla="*/ 0 h 772"/>
                <a:gd name="T26" fmla="*/ 0 w 439"/>
                <a:gd name="T27" fmla="*/ 0 h 772"/>
                <a:gd name="T28" fmla="*/ 0 w 439"/>
                <a:gd name="T29" fmla="*/ 0 h 772"/>
                <a:gd name="T30" fmla="*/ 0 w 439"/>
                <a:gd name="T31" fmla="*/ 0 h 772"/>
                <a:gd name="T32" fmla="*/ 0 w 439"/>
                <a:gd name="T33" fmla="*/ 0 h 772"/>
                <a:gd name="T34" fmla="*/ 0 w 439"/>
                <a:gd name="T35" fmla="*/ 0 h 772"/>
                <a:gd name="T36" fmla="*/ 0 w 439"/>
                <a:gd name="T37" fmla="*/ 0 h 772"/>
                <a:gd name="T38" fmla="*/ 0 w 439"/>
                <a:gd name="T39" fmla="*/ 0 h 772"/>
                <a:gd name="T40" fmla="*/ 0 w 439"/>
                <a:gd name="T41" fmla="*/ 0 h 772"/>
                <a:gd name="T42" fmla="*/ 0 w 439"/>
                <a:gd name="T43" fmla="*/ 0 h 772"/>
                <a:gd name="T44" fmla="*/ 0 w 439"/>
                <a:gd name="T45" fmla="*/ 0 h 772"/>
                <a:gd name="T46" fmla="*/ 0 w 439"/>
                <a:gd name="T47" fmla="*/ 0 h 772"/>
                <a:gd name="T48" fmla="*/ 0 w 439"/>
                <a:gd name="T49" fmla="*/ 0 h 772"/>
                <a:gd name="T50" fmla="*/ 0 w 439"/>
                <a:gd name="T51" fmla="*/ 0 h 772"/>
                <a:gd name="T52" fmla="*/ 0 w 439"/>
                <a:gd name="T53" fmla="*/ 0 h 772"/>
                <a:gd name="T54" fmla="*/ 0 w 439"/>
                <a:gd name="T55" fmla="*/ 0 h 772"/>
                <a:gd name="T56" fmla="*/ 0 w 439"/>
                <a:gd name="T57" fmla="*/ 0 h 772"/>
                <a:gd name="T58" fmla="*/ 0 w 439"/>
                <a:gd name="T59" fmla="*/ 0 h 772"/>
                <a:gd name="T60" fmla="*/ 0 w 439"/>
                <a:gd name="T61" fmla="*/ 0 h 772"/>
                <a:gd name="T62" fmla="*/ 0 w 439"/>
                <a:gd name="T63" fmla="*/ 0 h 772"/>
                <a:gd name="T64" fmla="*/ 0 w 439"/>
                <a:gd name="T65" fmla="*/ 0 h 772"/>
                <a:gd name="T66" fmla="*/ 0 w 439"/>
                <a:gd name="T67" fmla="*/ 0 h 772"/>
                <a:gd name="T68" fmla="*/ 0 w 439"/>
                <a:gd name="T69" fmla="*/ 0 h 772"/>
                <a:gd name="T70" fmla="*/ 0 w 439"/>
                <a:gd name="T71" fmla="*/ 0 h 772"/>
                <a:gd name="T72" fmla="*/ 0 w 439"/>
                <a:gd name="T73" fmla="*/ 0 h 772"/>
                <a:gd name="T74" fmla="*/ 0 w 439"/>
                <a:gd name="T75" fmla="*/ 0 h 772"/>
                <a:gd name="T76" fmla="*/ 0 w 439"/>
                <a:gd name="T77" fmla="*/ 0 h 772"/>
                <a:gd name="T78" fmla="*/ 0 w 439"/>
                <a:gd name="T79" fmla="*/ 0 h 772"/>
                <a:gd name="T80" fmla="*/ 0 w 439"/>
                <a:gd name="T81" fmla="*/ 0 h 772"/>
                <a:gd name="T82" fmla="*/ 0 w 439"/>
                <a:gd name="T83" fmla="*/ 0 h 772"/>
                <a:gd name="T84" fmla="*/ 0 w 439"/>
                <a:gd name="T85" fmla="*/ 0 h 772"/>
                <a:gd name="T86" fmla="*/ 0 w 439"/>
                <a:gd name="T87" fmla="*/ 0 h 772"/>
                <a:gd name="T88" fmla="*/ 0 w 439"/>
                <a:gd name="T89" fmla="*/ 0 h 772"/>
                <a:gd name="T90" fmla="*/ 0 w 439"/>
                <a:gd name="T91" fmla="*/ 0 h 772"/>
                <a:gd name="T92" fmla="*/ 0 w 439"/>
                <a:gd name="T93" fmla="*/ 0 h 772"/>
                <a:gd name="T94" fmla="*/ 0 w 439"/>
                <a:gd name="T95" fmla="*/ 0 h 772"/>
                <a:gd name="T96" fmla="*/ 0 w 439"/>
                <a:gd name="T97" fmla="*/ 0 h 772"/>
                <a:gd name="T98" fmla="*/ 0 w 439"/>
                <a:gd name="T99" fmla="*/ 0 h 772"/>
                <a:gd name="T100" fmla="*/ 0 w 439"/>
                <a:gd name="T101" fmla="*/ 0 h 772"/>
                <a:gd name="T102" fmla="*/ 0 w 439"/>
                <a:gd name="T103" fmla="*/ 0 h 772"/>
                <a:gd name="T104" fmla="*/ 0 w 439"/>
                <a:gd name="T105" fmla="*/ 0 h 772"/>
                <a:gd name="T106" fmla="*/ 0 w 439"/>
                <a:gd name="T107" fmla="*/ 0 h 772"/>
                <a:gd name="T108" fmla="*/ 0 w 439"/>
                <a:gd name="T109" fmla="*/ 0 h 772"/>
                <a:gd name="T110" fmla="*/ 0 w 439"/>
                <a:gd name="T111" fmla="*/ 0 h 772"/>
                <a:gd name="T112" fmla="*/ 0 w 439"/>
                <a:gd name="T113" fmla="*/ 0 h 772"/>
                <a:gd name="T114" fmla="*/ 0 w 439"/>
                <a:gd name="T115" fmla="*/ 0 h 772"/>
                <a:gd name="T116" fmla="*/ 0 w 439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39" h="772">
                  <a:moveTo>
                    <a:pt x="220" y="117"/>
                  </a:moveTo>
                  <a:lnTo>
                    <a:pt x="229" y="117"/>
                  </a:lnTo>
                  <a:lnTo>
                    <a:pt x="236" y="118"/>
                  </a:lnTo>
                  <a:lnTo>
                    <a:pt x="245" y="119"/>
                  </a:lnTo>
                  <a:lnTo>
                    <a:pt x="252" y="121"/>
                  </a:lnTo>
                  <a:lnTo>
                    <a:pt x="260" y="124"/>
                  </a:lnTo>
                  <a:lnTo>
                    <a:pt x="267" y="127"/>
                  </a:lnTo>
                  <a:lnTo>
                    <a:pt x="275" y="132"/>
                  </a:lnTo>
                  <a:lnTo>
                    <a:pt x="281" y="137"/>
                  </a:lnTo>
                  <a:lnTo>
                    <a:pt x="289" y="141"/>
                  </a:lnTo>
                  <a:lnTo>
                    <a:pt x="296" y="148"/>
                  </a:lnTo>
                  <a:lnTo>
                    <a:pt x="301" y="154"/>
                  </a:lnTo>
                  <a:lnTo>
                    <a:pt x="307" y="161"/>
                  </a:lnTo>
                  <a:lnTo>
                    <a:pt x="318" y="176"/>
                  </a:lnTo>
                  <a:lnTo>
                    <a:pt x="329" y="193"/>
                  </a:lnTo>
                  <a:lnTo>
                    <a:pt x="338" y="211"/>
                  </a:lnTo>
                  <a:lnTo>
                    <a:pt x="345" y="232"/>
                  </a:lnTo>
                  <a:lnTo>
                    <a:pt x="353" y="254"/>
                  </a:lnTo>
                  <a:lnTo>
                    <a:pt x="358" y="277"/>
                  </a:lnTo>
                  <a:lnTo>
                    <a:pt x="362" y="301"/>
                  </a:lnTo>
                  <a:lnTo>
                    <a:pt x="366" y="327"/>
                  </a:lnTo>
                  <a:lnTo>
                    <a:pt x="368" y="353"/>
                  </a:lnTo>
                  <a:lnTo>
                    <a:pt x="368" y="381"/>
                  </a:lnTo>
                  <a:lnTo>
                    <a:pt x="368" y="408"/>
                  </a:lnTo>
                  <a:lnTo>
                    <a:pt x="366" y="435"/>
                  </a:lnTo>
                  <a:lnTo>
                    <a:pt x="362" y="462"/>
                  </a:lnTo>
                  <a:lnTo>
                    <a:pt x="358" y="487"/>
                  </a:lnTo>
                  <a:lnTo>
                    <a:pt x="354" y="511"/>
                  </a:lnTo>
                  <a:lnTo>
                    <a:pt x="347" y="534"/>
                  </a:lnTo>
                  <a:lnTo>
                    <a:pt x="340" y="556"/>
                  </a:lnTo>
                  <a:lnTo>
                    <a:pt x="330" y="575"/>
                  </a:lnTo>
                  <a:lnTo>
                    <a:pt x="320" y="593"/>
                  </a:lnTo>
                  <a:lnTo>
                    <a:pt x="310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4" y="636"/>
                  </a:lnTo>
                  <a:lnTo>
                    <a:pt x="277" y="641"/>
                  </a:lnTo>
                  <a:lnTo>
                    <a:pt x="270" y="645"/>
                  </a:lnTo>
                  <a:lnTo>
                    <a:pt x="262" y="649"/>
                  </a:lnTo>
                  <a:lnTo>
                    <a:pt x="254" y="653"/>
                  </a:lnTo>
                  <a:lnTo>
                    <a:pt x="246" y="655"/>
                  </a:lnTo>
                  <a:lnTo>
                    <a:pt x="237" y="657"/>
                  </a:lnTo>
                  <a:lnTo>
                    <a:pt x="229" y="658"/>
                  </a:lnTo>
                  <a:lnTo>
                    <a:pt x="220" y="658"/>
                  </a:lnTo>
                  <a:lnTo>
                    <a:pt x="211" y="658"/>
                  </a:lnTo>
                  <a:lnTo>
                    <a:pt x="203" y="657"/>
                  </a:lnTo>
                  <a:lnTo>
                    <a:pt x="195" y="655"/>
                  </a:lnTo>
                  <a:lnTo>
                    <a:pt x="186" y="653"/>
                  </a:lnTo>
                  <a:lnTo>
                    <a:pt x="179" y="649"/>
                  </a:lnTo>
                  <a:lnTo>
                    <a:pt x="172" y="645"/>
                  </a:lnTo>
                  <a:lnTo>
                    <a:pt x="165" y="640"/>
                  </a:lnTo>
                  <a:lnTo>
                    <a:pt x="158" y="634"/>
                  </a:lnTo>
                  <a:lnTo>
                    <a:pt x="152" y="629"/>
                  </a:lnTo>
                  <a:lnTo>
                    <a:pt x="145" y="622"/>
                  </a:lnTo>
                  <a:lnTo>
                    <a:pt x="139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4" y="551"/>
                  </a:lnTo>
                  <a:lnTo>
                    <a:pt x="97" y="530"/>
                  </a:lnTo>
                  <a:lnTo>
                    <a:pt x="91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79" y="432"/>
                  </a:lnTo>
                  <a:lnTo>
                    <a:pt x="77" y="405"/>
                  </a:lnTo>
                  <a:lnTo>
                    <a:pt x="76" y="378"/>
                  </a:lnTo>
                  <a:lnTo>
                    <a:pt x="77" y="353"/>
                  </a:lnTo>
                  <a:lnTo>
                    <a:pt x="80" y="327"/>
                  </a:lnTo>
                  <a:lnTo>
                    <a:pt x="82" y="303"/>
                  </a:lnTo>
                  <a:lnTo>
                    <a:pt x="86" y="279"/>
                  </a:lnTo>
                  <a:lnTo>
                    <a:pt x="93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5" y="195"/>
                  </a:lnTo>
                  <a:lnTo>
                    <a:pt x="125" y="178"/>
                  </a:lnTo>
                  <a:lnTo>
                    <a:pt x="136" y="163"/>
                  </a:lnTo>
                  <a:lnTo>
                    <a:pt x="148" y="149"/>
                  </a:lnTo>
                  <a:lnTo>
                    <a:pt x="161" y="138"/>
                  </a:lnTo>
                  <a:lnTo>
                    <a:pt x="167" y="133"/>
                  </a:lnTo>
                  <a:lnTo>
                    <a:pt x="174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1" y="117"/>
                  </a:lnTo>
                  <a:lnTo>
                    <a:pt x="220" y="117"/>
                  </a:lnTo>
                  <a:close/>
                  <a:moveTo>
                    <a:pt x="439" y="20"/>
                  </a:moveTo>
                  <a:lnTo>
                    <a:pt x="366" y="20"/>
                  </a:lnTo>
                  <a:lnTo>
                    <a:pt x="366" y="124"/>
                  </a:lnTo>
                  <a:lnTo>
                    <a:pt x="362" y="124"/>
                  </a:lnTo>
                  <a:lnTo>
                    <a:pt x="356" y="110"/>
                  </a:lnTo>
                  <a:lnTo>
                    <a:pt x="348" y="96"/>
                  </a:lnTo>
                  <a:lnTo>
                    <a:pt x="340" y="84"/>
                  </a:lnTo>
                  <a:lnTo>
                    <a:pt x="332" y="72"/>
                  </a:lnTo>
                  <a:lnTo>
                    <a:pt x="324" y="61"/>
                  </a:lnTo>
                  <a:lnTo>
                    <a:pt x="315" y="51"/>
                  </a:lnTo>
                  <a:lnTo>
                    <a:pt x="305" y="41"/>
                  </a:lnTo>
                  <a:lnTo>
                    <a:pt x="297" y="33"/>
                  </a:lnTo>
                  <a:lnTo>
                    <a:pt x="287" y="25"/>
                  </a:lnTo>
                  <a:lnTo>
                    <a:pt x="276" y="18"/>
                  </a:lnTo>
                  <a:lnTo>
                    <a:pt x="266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188" y="1"/>
                  </a:lnTo>
                  <a:lnTo>
                    <a:pt x="176" y="4"/>
                  </a:lnTo>
                  <a:lnTo>
                    <a:pt x="165" y="8"/>
                  </a:lnTo>
                  <a:lnTo>
                    <a:pt x="154" y="12"/>
                  </a:lnTo>
                  <a:lnTo>
                    <a:pt x="143" y="17"/>
                  </a:lnTo>
                  <a:lnTo>
                    <a:pt x="132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3" y="47"/>
                  </a:lnTo>
                  <a:lnTo>
                    <a:pt x="95" y="57"/>
                  </a:lnTo>
                  <a:lnTo>
                    <a:pt x="86" y="68"/>
                  </a:lnTo>
                  <a:lnTo>
                    <a:pt x="79" y="79"/>
                  </a:lnTo>
                  <a:lnTo>
                    <a:pt x="71" y="91"/>
                  </a:lnTo>
                  <a:lnTo>
                    <a:pt x="63" y="102"/>
                  </a:lnTo>
                  <a:lnTo>
                    <a:pt x="56" y="115"/>
                  </a:lnTo>
                  <a:lnTo>
                    <a:pt x="49" y="129"/>
                  </a:lnTo>
                  <a:lnTo>
                    <a:pt x="43" y="143"/>
                  </a:lnTo>
                  <a:lnTo>
                    <a:pt x="37" y="159"/>
                  </a:lnTo>
                  <a:lnTo>
                    <a:pt x="32" y="174"/>
                  </a:lnTo>
                  <a:lnTo>
                    <a:pt x="22" y="206"/>
                  </a:lnTo>
                  <a:lnTo>
                    <a:pt x="14" y="239"/>
                  </a:lnTo>
                  <a:lnTo>
                    <a:pt x="8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4" y="463"/>
                  </a:lnTo>
                  <a:lnTo>
                    <a:pt x="8" y="498"/>
                  </a:lnTo>
                  <a:lnTo>
                    <a:pt x="15" y="533"/>
                  </a:lnTo>
                  <a:lnTo>
                    <a:pt x="22" y="566"/>
                  </a:lnTo>
                  <a:lnTo>
                    <a:pt x="32" y="599"/>
                  </a:lnTo>
                  <a:lnTo>
                    <a:pt x="37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7" y="656"/>
                  </a:lnTo>
                  <a:lnTo>
                    <a:pt x="63" y="669"/>
                  </a:lnTo>
                  <a:lnTo>
                    <a:pt x="71" y="682"/>
                  </a:lnTo>
                  <a:lnTo>
                    <a:pt x="79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4" y="724"/>
                  </a:lnTo>
                  <a:lnTo>
                    <a:pt x="113" y="732"/>
                  </a:lnTo>
                  <a:lnTo>
                    <a:pt x="123" y="741"/>
                  </a:lnTo>
                  <a:lnTo>
                    <a:pt x="132" y="748"/>
                  </a:lnTo>
                  <a:lnTo>
                    <a:pt x="142" y="754"/>
                  </a:lnTo>
                  <a:lnTo>
                    <a:pt x="153" y="759"/>
                  </a:lnTo>
                  <a:lnTo>
                    <a:pt x="164" y="764"/>
                  </a:lnTo>
                  <a:lnTo>
                    <a:pt x="175" y="768"/>
                  </a:lnTo>
                  <a:lnTo>
                    <a:pt x="185" y="770"/>
                  </a:lnTo>
                  <a:lnTo>
                    <a:pt x="197" y="771"/>
                  </a:lnTo>
                  <a:lnTo>
                    <a:pt x="209" y="772"/>
                  </a:lnTo>
                  <a:lnTo>
                    <a:pt x="221" y="772"/>
                  </a:lnTo>
                  <a:lnTo>
                    <a:pt x="232" y="770"/>
                  </a:lnTo>
                  <a:lnTo>
                    <a:pt x="244" y="768"/>
                  </a:lnTo>
                  <a:lnTo>
                    <a:pt x="254" y="765"/>
                  </a:lnTo>
                  <a:lnTo>
                    <a:pt x="265" y="761"/>
                  </a:lnTo>
                  <a:lnTo>
                    <a:pt x="275" y="755"/>
                  </a:lnTo>
                  <a:lnTo>
                    <a:pt x="285" y="750"/>
                  </a:lnTo>
                  <a:lnTo>
                    <a:pt x="294" y="742"/>
                  </a:lnTo>
                  <a:lnTo>
                    <a:pt x="304" y="735"/>
                  </a:lnTo>
                  <a:lnTo>
                    <a:pt x="314" y="725"/>
                  </a:lnTo>
                  <a:lnTo>
                    <a:pt x="323" y="715"/>
                  </a:lnTo>
                  <a:lnTo>
                    <a:pt x="331" y="704"/>
                  </a:lnTo>
                  <a:lnTo>
                    <a:pt x="339" y="693"/>
                  </a:lnTo>
                  <a:lnTo>
                    <a:pt x="347" y="680"/>
                  </a:lnTo>
                  <a:lnTo>
                    <a:pt x="355" y="666"/>
                  </a:lnTo>
                  <a:lnTo>
                    <a:pt x="362" y="651"/>
                  </a:lnTo>
                  <a:lnTo>
                    <a:pt x="366" y="651"/>
                  </a:lnTo>
                  <a:lnTo>
                    <a:pt x="366" y="754"/>
                  </a:lnTo>
                  <a:lnTo>
                    <a:pt x="439" y="754"/>
                  </a:lnTo>
                  <a:lnTo>
                    <a:pt x="439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4" name="Freeform 20"/>
            <p:cNvSpPr>
              <a:spLocks noChangeAspect="1" noEditPoints="1"/>
            </p:cNvSpPr>
            <p:nvPr/>
          </p:nvSpPr>
          <p:spPr bwMode="black">
            <a:xfrm>
              <a:off x="2554" y="3675"/>
              <a:ext cx="74" cy="218"/>
            </a:xfrm>
            <a:custGeom>
              <a:avLst/>
              <a:gdLst>
                <a:gd name="T0" fmla="*/ 0 w 440"/>
                <a:gd name="T1" fmla="*/ 0 h 1307"/>
                <a:gd name="T2" fmla="*/ 0 w 440"/>
                <a:gd name="T3" fmla="*/ 0 h 1307"/>
                <a:gd name="T4" fmla="*/ 0 w 440"/>
                <a:gd name="T5" fmla="*/ 0 h 1307"/>
                <a:gd name="T6" fmla="*/ 0 w 440"/>
                <a:gd name="T7" fmla="*/ 0 h 1307"/>
                <a:gd name="T8" fmla="*/ 0 w 440"/>
                <a:gd name="T9" fmla="*/ 0 h 1307"/>
                <a:gd name="T10" fmla="*/ 0 w 440"/>
                <a:gd name="T11" fmla="*/ 0 h 1307"/>
                <a:gd name="T12" fmla="*/ 0 w 440"/>
                <a:gd name="T13" fmla="*/ 0 h 1307"/>
                <a:gd name="T14" fmla="*/ 0 w 440"/>
                <a:gd name="T15" fmla="*/ 0 h 1307"/>
                <a:gd name="T16" fmla="*/ 0 w 440"/>
                <a:gd name="T17" fmla="*/ 0 h 1307"/>
                <a:gd name="T18" fmla="*/ 0 w 440"/>
                <a:gd name="T19" fmla="*/ 0 h 1307"/>
                <a:gd name="T20" fmla="*/ 0 w 440"/>
                <a:gd name="T21" fmla="*/ 0 h 1307"/>
                <a:gd name="T22" fmla="*/ 0 w 440"/>
                <a:gd name="T23" fmla="*/ 0 h 1307"/>
                <a:gd name="T24" fmla="*/ 0 w 440"/>
                <a:gd name="T25" fmla="*/ 0 h 1307"/>
                <a:gd name="T26" fmla="*/ 0 w 440"/>
                <a:gd name="T27" fmla="*/ 0 h 1307"/>
                <a:gd name="T28" fmla="*/ 0 w 440"/>
                <a:gd name="T29" fmla="*/ 0 h 1307"/>
                <a:gd name="T30" fmla="*/ 0 w 440"/>
                <a:gd name="T31" fmla="*/ 0 h 1307"/>
                <a:gd name="T32" fmla="*/ 0 w 440"/>
                <a:gd name="T33" fmla="*/ 0 h 1307"/>
                <a:gd name="T34" fmla="*/ 0 w 440"/>
                <a:gd name="T35" fmla="*/ 0 h 1307"/>
                <a:gd name="T36" fmla="*/ 0 w 440"/>
                <a:gd name="T37" fmla="*/ 0 h 1307"/>
                <a:gd name="T38" fmla="*/ 0 w 440"/>
                <a:gd name="T39" fmla="*/ 0 h 1307"/>
                <a:gd name="T40" fmla="*/ 0 w 440"/>
                <a:gd name="T41" fmla="*/ 0 h 1307"/>
                <a:gd name="T42" fmla="*/ 0 w 440"/>
                <a:gd name="T43" fmla="*/ 0 h 1307"/>
                <a:gd name="T44" fmla="*/ 0 w 440"/>
                <a:gd name="T45" fmla="*/ 0 h 1307"/>
                <a:gd name="T46" fmla="*/ 0 w 440"/>
                <a:gd name="T47" fmla="*/ 0 h 1307"/>
                <a:gd name="T48" fmla="*/ 0 w 440"/>
                <a:gd name="T49" fmla="*/ 0 h 1307"/>
                <a:gd name="T50" fmla="*/ 0 w 440"/>
                <a:gd name="T51" fmla="*/ 0 h 1307"/>
                <a:gd name="T52" fmla="*/ 0 w 440"/>
                <a:gd name="T53" fmla="*/ 0 h 1307"/>
                <a:gd name="T54" fmla="*/ 0 w 440"/>
                <a:gd name="T55" fmla="*/ 0 h 1307"/>
                <a:gd name="T56" fmla="*/ 0 w 440"/>
                <a:gd name="T57" fmla="*/ 0 h 1307"/>
                <a:gd name="T58" fmla="*/ 0 w 440"/>
                <a:gd name="T59" fmla="*/ 0 h 1307"/>
                <a:gd name="T60" fmla="*/ 0 w 440"/>
                <a:gd name="T61" fmla="*/ 0 h 1307"/>
                <a:gd name="T62" fmla="*/ 0 w 440"/>
                <a:gd name="T63" fmla="*/ 0 h 1307"/>
                <a:gd name="T64" fmla="*/ 0 w 440"/>
                <a:gd name="T65" fmla="*/ 0 h 1307"/>
                <a:gd name="T66" fmla="*/ 0 w 440"/>
                <a:gd name="T67" fmla="*/ 0 h 1307"/>
                <a:gd name="T68" fmla="*/ 0 w 440"/>
                <a:gd name="T69" fmla="*/ 0 h 1307"/>
                <a:gd name="T70" fmla="*/ 0 w 440"/>
                <a:gd name="T71" fmla="*/ 0 h 1307"/>
                <a:gd name="T72" fmla="*/ 0 w 440"/>
                <a:gd name="T73" fmla="*/ 0 h 1307"/>
                <a:gd name="T74" fmla="*/ 0 w 440"/>
                <a:gd name="T75" fmla="*/ 0 h 1307"/>
                <a:gd name="T76" fmla="*/ 0 w 440"/>
                <a:gd name="T77" fmla="*/ 0 h 1307"/>
                <a:gd name="T78" fmla="*/ 0 w 440"/>
                <a:gd name="T79" fmla="*/ 0 h 1307"/>
                <a:gd name="T80" fmla="*/ 0 w 440"/>
                <a:gd name="T81" fmla="*/ 0 h 1307"/>
                <a:gd name="T82" fmla="*/ 0 w 440"/>
                <a:gd name="T83" fmla="*/ 0 h 1307"/>
                <a:gd name="T84" fmla="*/ 0 w 440"/>
                <a:gd name="T85" fmla="*/ 0 h 1307"/>
                <a:gd name="T86" fmla="*/ 0 w 440"/>
                <a:gd name="T87" fmla="*/ 0 h 1307"/>
                <a:gd name="T88" fmla="*/ 0 w 440"/>
                <a:gd name="T89" fmla="*/ 0 h 1307"/>
                <a:gd name="T90" fmla="*/ 0 w 440"/>
                <a:gd name="T91" fmla="*/ 0 h 1307"/>
                <a:gd name="T92" fmla="*/ 0 w 440"/>
                <a:gd name="T93" fmla="*/ 0 h 1307"/>
                <a:gd name="T94" fmla="*/ 0 w 440"/>
                <a:gd name="T95" fmla="*/ 0 h 1307"/>
                <a:gd name="T96" fmla="*/ 0 w 440"/>
                <a:gd name="T97" fmla="*/ 0 h 1307"/>
                <a:gd name="T98" fmla="*/ 0 w 440"/>
                <a:gd name="T99" fmla="*/ 0 h 1307"/>
                <a:gd name="T100" fmla="*/ 0 w 440"/>
                <a:gd name="T101" fmla="*/ 0 h 1307"/>
                <a:gd name="T102" fmla="*/ 0 w 440"/>
                <a:gd name="T103" fmla="*/ 0 h 1307"/>
                <a:gd name="T104" fmla="*/ 0 w 440"/>
                <a:gd name="T105" fmla="*/ 0 h 1307"/>
                <a:gd name="T106" fmla="*/ 0 w 440"/>
                <a:gd name="T107" fmla="*/ 0 h 1307"/>
                <a:gd name="T108" fmla="*/ 0 w 440"/>
                <a:gd name="T109" fmla="*/ 0 h 1307"/>
                <a:gd name="T110" fmla="*/ 0 w 440"/>
                <a:gd name="T111" fmla="*/ 0 h 1307"/>
                <a:gd name="T112" fmla="*/ 0 w 440"/>
                <a:gd name="T113" fmla="*/ 0 h 1307"/>
                <a:gd name="T114" fmla="*/ 0 w 440"/>
                <a:gd name="T115" fmla="*/ 0 h 1307"/>
                <a:gd name="T116" fmla="*/ 0 w 440"/>
                <a:gd name="T117" fmla="*/ 0 h 130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40" h="1307">
                  <a:moveTo>
                    <a:pt x="214" y="652"/>
                  </a:moveTo>
                  <a:lnTo>
                    <a:pt x="223" y="652"/>
                  </a:lnTo>
                  <a:lnTo>
                    <a:pt x="231" y="653"/>
                  </a:lnTo>
                  <a:lnTo>
                    <a:pt x="240" y="654"/>
                  </a:lnTo>
                  <a:lnTo>
                    <a:pt x="247" y="656"/>
                  </a:lnTo>
                  <a:lnTo>
                    <a:pt x="255" y="659"/>
                  </a:lnTo>
                  <a:lnTo>
                    <a:pt x="262" y="662"/>
                  </a:lnTo>
                  <a:lnTo>
                    <a:pt x="270" y="667"/>
                  </a:lnTo>
                  <a:lnTo>
                    <a:pt x="277" y="672"/>
                  </a:lnTo>
                  <a:lnTo>
                    <a:pt x="283" y="676"/>
                  </a:lnTo>
                  <a:lnTo>
                    <a:pt x="289" y="683"/>
                  </a:lnTo>
                  <a:lnTo>
                    <a:pt x="296" y="689"/>
                  </a:lnTo>
                  <a:lnTo>
                    <a:pt x="301" y="696"/>
                  </a:lnTo>
                  <a:lnTo>
                    <a:pt x="313" y="711"/>
                  </a:lnTo>
                  <a:lnTo>
                    <a:pt x="323" y="728"/>
                  </a:lnTo>
                  <a:lnTo>
                    <a:pt x="333" y="746"/>
                  </a:lnTo>
                  <a:lnTo>
                    <a:pt x="340" y="767"/>
                  </a:lnTo>
                  <a:lnTo>
                    <a:pt x="347" y="789"/>
                  </a:lnTo>
                  <a:lnTo>
                    <a:pt x="352" y="812"/>
                  </a:lnTo>
                  <a:lnTo>
                    <a:pt x="356" y="836"/>
                  </a:lnTo>
                  <a:lnTo>
                    <a:pt x="360" y="862"/>
                  </a:lnTo>
                  <a:lnTo>
                    <a:pt x="362" y="888"/>
                  </a:lnTo>
                  <a:lnTo>
                    <a:pt x="363" y="916"/>
                  </a:lnTo>
                  <a:lnTo>
                    <a:pt x="362" y="943"/>
                  </a:lnTo>
                  <a:lnTo>
                    <a:pt x="361" y="970"/>
                  </a:lnTo>
                  <a:lnTo>
                    <a:pt x="357" y="997"/>
                  </a:lnTo>
                  <a:lnTo>
                    <a:pt x="353" y="1022"/>
                  </a:lnTo>
                  <a:lnTo>
                    <a:pt x="348" y="1046"/>
                  </a:lnTo>
                  <a:lnTo>
                    <a:pt x="341" y="1069"/>
                  </a:lnTo>
                  <a:lnTo>
                    <a:pt x="334" y="1091"/>
                  </a:lnTo>
                  <a:lnTo>
                    <a:pt x="325" y="1110"/>
                  </a:lnTo>
                  <a:lnTo>
                    <a:pt x="315" y="1128"/>
                  </a:lnTo>
                  <a:lnTo>
                    <a:pt x="305" y="1145"/>
                  </a:lnTo>
                  <a:lnTo>
                    <a:pt x="298" y="1152"/>
                  </a:lnTo>
                  <a:lnTo>
                    <a:pt x="292" y="1159"/>
                  </a:lnTo>
                  <a:lnTo>
                    <a:pt x="285" y="1165"/>
                  </a:lnTo>
                  <a:lnTo>
                    <a:pt x="279" y="1171"/>
                  </a:lnTo>
                  <a:lnTo>
                    <a:pt x="271" y="1176"/>
                  </a:lnTo>
                  <a:lnTo>
                    <a:pt x="265" y="1180"/>
                  </a:lnTo>
                  <a:lnTo>
                    <a:pt x="257" y="1184"/>
                  </a:lnTo>
                  <a:lnTo>
                    <a:pt x="248" y="1188"/>
                  </a:lnTo>
                  <a:lnTo>
                    <a:pt x="241" y="1190"/>
                  </a:lnTo>
                  <a:lnTo>
                    <a:pt x="232" y="1192"/>
                  </a:lnTo>
                  <a:lnTo>
                    <a:pt x="224" y="1193"/>
                  </a:lnTo>
                  <a:lnTo>
                    <a:pt x="214" y="1193"/>
                  </a:lnTo>
                  <a:lnTo>
                    <a:pt x="205" y="1193"/>
                  </a:lnTo>
                  <a:lnTo>
                    <a:pt x="198" y="1192"/>
                  </a:lnTo>
                  <a:lnTo>
                    <a:pt x="189" y="1190"/>
                  </a:lnTo>
                  <a:lnTo>
                    <a:pt x="182" y="1188"/>
                  </a:lnTo>
                  <a:lnTo>
                    <a:pt x="174" y="1184"/>
                  </a:lnTo>
                  <a:lnTo>
                    <a:pt x="166" y="1180"/>
                  </a:lnTo>
                  <a:lnTo>
                    <a:pt x="160" y="1175"/>
                  </a:lnTo>
                  <a:lnTo>
                    <a:pt x="152" y="1169"/>
                  </a:lnTo>
                  <a:lnTo>
                    <a:pt x="146" y="1164"/>
                  </a:lnTo>
                  <a:lnTo>
                    <a:pt x="139" y="1157"/>
                  </a:lnTo>
                  <a:lnTo>
                    <a:pt x="134" y="1150"/>
                  </a:lnTo>
                  <a:lnTo>
                    <a:pt x="129" y="1142"/>
                  </a:lnTo>
                  <a:lnTo>
                    <a:pt x="118" y="1125"/>
                  </a:lnTo>
                  <a:lnTo>
                    <a:pt x="108" y="1107"/>
                  </a:lnTo>
                  <a:lnTo>
                    <a:pt x="99" y="1086"/>
                  </a:lnTo>
                  <a:lnTo>
                    <a:pt x="92" y="1065"/>
                  </a:lnTo>
                  <a:lnTo>
                    <a:pt x="85" y="1041"/>
                  </a:lnTo>
                  <a:lnTo>
                    <a:pt x="80" y="1017"/>
                  </a:lnTo>
                  <a:lnTo>
                    <a:pt x="77" y="992"/>
                  </a:lnTo>
                  <a:lnTo>
                    <a:pt x="74" y="967"/>
                  </a:lnTo>
                  <a:lnTo>
                    <a:pt x="71" y="940"/>
                  </a:lnTo>
                  <a:lnTo>
                    <a:pt x="71" y="913"/>
                  </a:lnTo>
                  <a:lnTo>
                    <a:pt x="71" y="888"/>
                  </a:lnTo>
                  <a:lnTo>
                    <a:pt x="74" y="862"/>
                  </a:lnTo>
                  <a:lnTo>
                    <a:pt x="77" y="838"/>
                  </a:lnTo>
                  <a:lnTo>
                    <a:pt x="81" y="814"/>
                  </a:lnTo>
                  <a:lnTo>
                    <a:pt x="87" y="792"/>
                  </a:lnTo>
                  <a:lnTo>
                    <a:pt x="93" y="769"/>
                  </a:lnTo>
                  <a:lnTo>
                    <a:pt x="102" y="750"/>
                  </a:lnTo>
                  <a:lnTo>
                    <a:pt x="110" y="730"/>
                  </a:lnTo>
                  <a:lnTo>
                    <a:pt x="120" y="713"/>
                  </a:lnTo>
                  <a:lnTo>
                    <a:pt x="131" y="698"/>
                  </a:lnTo>
                  <a:lnTo>
                    <a:pt x="143" y="684"/>
                  </a:lnTo>
                  <a:lnTo>
                    <a:pt x="155" y="673"/>
                  </a:lnTo>
                  <a:lnTo>
                    <a:pt x="162" y="668"/>
                  </a:lnTo>
                  <a:lnTo>
                    <a:pt x="169" y="663"/>
                  </a:lnTo>
                  <a:lnTo>
                    <a:pt x="176" y="660"/>
                  </a:lnTo>
                  <a:lnTo>
                    <a:pt x="183" y="657"/>
                  </a:lnTo>
                  <a:lnTo>
                    <a:pt x="190" y="654"/>
                  </a:lnTo>
                  <a:lnTo>
                    <a:pt x="198" y="653"/>
                  </a:lnTo>
                  <a:lnTo>
                    <a:pt x="206" y="652"/>
                  </a:lnTo>
                  <a:lnTo>
                    <a:pt x="214" y="652"/>
                  </a:lnTo>
                  <a:close/>
                  <a:moveTo>
                    <a:pt x="0" y="1289"/>
                  </a:moveTo>
                  <a:lnTo>
                    <a:pt x="74" y="1289"/>
                  </a:lnTo>
                  <a:lnTo>
                    <a:pt x="74" y="1186"/>
                  </a:lnTo>
                  <a:lnTo>
                    <a:pt x="77" y="1186"/>
                  </a:lnTo>
                  <a:lnTo>
                    <a:pt x="83" y="1201"/>
                  </a:lnTo>
                  <a:lnTo>
                    <a:pt x="91" y="1215"/>
                  </a:lnTo>
                  <a:lnTo>
                    <a:pt x="98" y="1228"/>
                  </a:lnTo>
                  <a:lnTo>
                    <a:pt x="106" y="1239"/>
                  </a:lnTo>
                  <a:lnTo>
                    <a:pt x="115" y="1250"/>
                  </a:lnTo>
                  <a:lnTo>
                    <a:pt x="123" y="1260"/>
                  </a:lnTo>
                  <a:lnTo>
                    <a:pt x="133" y="1270"/>
                  </a:lnTo>
                  <a:lnTo>
                    <a:pt x="142" y="1277"/>
                  </a:lnTo>
                  <a:lnTo>
                    <a:pt x="152" y="1285"/>
                  </a:lnTo>
                  <a:lnTo>
                    <a:pt x="162" y="1290"/>
                  </a:lnTo>
                  <a:lnTo>
                    <a:pt x="173" y="1296"/>
                  </a:lnTo>
                  <a:lnTo>
                    <a:pt x="183" y="1300"/>
                  </a:lnTo>
                  <a:lnTo>
                    <a:pt x="193" y="1303"/>
                  </a:lnTo>
                  <a:lnTo>
                    <a:pt x="205" y="1305"/>
                  </a:lnTo>
                  <a:lnTo>
                    <a:pt x="216" y="1307"/>
                  </a:lnTo>
                  <a:lnTo>
                    <a:pt x="228" y="1307"/>
                  </a:lnTo>
                  <a:lnTo>
                    <a:pt x="240" y="1306"/>
                  </a:lnTo>
                  <a:lnTo>
                    <a:pt x="252" y="1305"/>
                  </a:lnTo>
                  <a:lnTo>
                    <a:pt x="262" y="1303"/>
                  </a:lnTo>
                  <a:lnTo>
                    <a:pt x="273" y="1299"/>
                  </a:lnTo>
                  <a:lnTo>
                    <a:pt x="285" y="1294"/>
                  </a:lnTo>
                  <a:lnTo>
                    <a:pt x="295" y="1289"/>
                  </a:lnTo>
                  <a:lnTo>
                    <a:pt x="306" y="1283"/>
                  </a:lnTo>
                  <a:lnTo>
                    <a:pt x="315" y="1276"/>
                  </a:lnTo>
                  <a:lnTo>
                    <a:pt x="325" y="1267"/>
                  </a:lnTo>
                  <a:lnTo>
                    <a:pt x="334" y="1259"/>
                  </a:lnTo>
                  <a:lnTo>
                    <a:pt x="343" y="1249"/>
                  </a:lnTo>
                  <a:lnTo>
                    <a:pt x="351" y="1238"/>
                  </a:lnTo>
                  <a:lnTo>
                    <a:pt x="360" y="1228"/>
                  </a:lnTo>
                  <a:lnTo>
                    <a:pt x="367" y="1216"/>
                  </a:lnTo>
                  <a:lnTo>
                    <a:pt x="375" y="1204"/>
                  </a:lnTo>
                  <a:lnTo>
                    <a:pt x="382" y="1191"/>
                  </a:lnTo>
                  <a:lnTo>
                    <a:pt x="389" y="1177"/>
                  </a:lnTo>
                  <a:lnTo>
                    <a:pt x="395" y="1163"/>
                  </a:lnTo>
                  <a:lnTo>
                    <a:pt x="401" y="1148"/>
                  </a:lnTo>
                  <a:lnTo>
                    <a:pt x="406" y="1133"/>
                  </a:lnTo>
                  <a:lnTo>
                    <a:pt x="417" y="1101"/>
                  </a:lnTo>
                  <a:lnTo>
                    <a:pt x="424" y="1067"/>
                  </a:lnTo>
                  <a:lnTo>
                    <a:pt x="431" y="1032"/>
                  </a:lnTo>
                  <a:lnTo>
                    <a:pt x="435" y="996"/>
                  </a:lnTo>
                  <a:lnTo>
                    <a:pt x="438" y="959"/>
                  </a:lnTo>
                  <a:lnTo>
                    <a:pt x="440" y="921"/>
                  </a:lnTo>
                  <a:lnTo>
                    <a:pt x="438" y="882"/>
                  </a:lnTo>
                  <a:lnTo>
                    <a:pt x="435" y="845"/>
                  </a:lnTo>
                  <a:lnTo>
                    <a:pt x="431" y="809"/>
                  </a:lnTo>
                  <a:lnTo>
                    <a:pt x="424" y="773"/>
                  </a:lnTo>
                  <a:lnTo>
                    <a:pt x="417" y="740"/>
                  </a:lnTo>
                  <a:lnTo>
                    <a:pt x="406" y="708"/>
                  </a:lnTo>
                  <a:lnTo>
                    <a:pt x="401" y="692"/>
                  </a:lnTo>
                  <a:lnTo>
                    <a:pt x="395" y="678"/>
                  </a:lnTo>
                  <a:lnTo>
                    <a:pt x="389" y="663"/>
                  </a:lnTo>
                  <a:lnTo>
                    <a:pt x="382" y="650"/>
                  </a:lnTo>
                  <a:lnTo>
                    <a:pt x="375" y="637"/>
                  </a:lnTo>
                  <a:lnTo>
                    <a:pt x="367" y="625"/>
                  </a:lnTo>
                  <a:lnTo>
                    <a:pt x="360" y="614"/>
                  </a:lnTo>
                  <a:lnTo>
                    <a:pt x="351" y="602"/>
                  </a:lnTo>
                  <a:lnTo>
                    <a:pt x="343" y="592"/>
                  </a:lnTo>
                  <a:lnTo>
                    <a:pt x="334" y="582"/>
                  </a:lnTo>
                  <a:lnTo>
                    <a:pt x="325" y="574"/>
                  </a:lnTo>
                  <a:lnTo>
                    <a:pt x="315" y="566"/>
                  </a:lnTo>
                  <a:lnTo>
                    <a:pt x="306" y="559"/>
                  </a:lnTo>
                  <a:lnTo>
                    <a:pt x="295" y="552"/>
                  </a:lnTo>
                  <a:lnTo>
                    <a:pt x="285" y="547"/>
                  </a:lnTo>
                  <a:lnTo>
                    <a:pt x="273" y="543"/>
                  </a:lnTo>
                  <a:lnTo>
                    <a:pt x="262" y="539"/>
                  </a:lnTo>
                  <a:lnTo>
                    <a:pt x="252" y="536"/>
                  </a:lnTo>
                  <a:lnTo>
                    <a:pt x="240" y="535"/>
                  </a:lnTo>
                  <a:lnTo>
                    <a:pt x="228" y="535"/>
                  </a:lnTo>
                  <a:lnTo>
                    <a:pt x="216" y="535"/>
                  </a:lnTo>
                  <a:lnTo>
                    <a:pt x="205" y="537"/>
                  </a:lnTo>
                  <a:lnTo>
                    <a:pt x="193" y="539"/>
                  </a:lnTo>
                  <a:lnTo>
                    <a:pt x="183" y="544"/>
                  </a:lnTo>
                  <a:lnTo>
                    <a:pt x="173" y="548"/>
                  </a:lnTo>
                  <a:lnTo>
                    <a:pt x="162" y="553"/>
                  </a:lnTo>
                  <a:lnTo>
                    <a:pt x="152" y="560"/>
                  </a:lnTo>
                  <a:lnTo>
                    <a:pt x="142" y="568"/>
                  </a:lnTo>
                  <a:lnTo>
                    <a:pt x="133" y="576"/>
                  </a:lnTo>
                  <a:lnTo>
                    <a:pt x="123" y="586"/>
                  </a:lnTo>
                  <a:lnTo>
                    <a:pt x="115" y="596"/>
                  </a:lnTo>
                  <a:lnTo>
                    <a:pt x="106" y="607"/>
                  </a:lnTo>
                  <a:lnTo>
                    <a:pt x="98" y="619"/>
                  </a:lnTo>
                  <a:lnTo>
                    <a:pt x="91" y="631"/>
                  </a:lnTo>
                  <a:lnTo>
                    <a:pt x="83" y="645"/>
                  </a:lnTo>
                  <a:lnTo>
                    <a:pt x="77" y="659"/>
                  </a:lnTo>
                  <a:lnTo>
                    <a:pt x="74" y="659"/>
                  </a:lnTo>
                  <a:lnTo>
                    <a:pt x="74" y="0"/>
                  </a:lnTo>
                  <a:lnTo>
                    <a:pt x="0" y="0"/>
                  </a:lnTo>
                  <a:lnTo>
                    <a:pt x="0" y="1289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5" name="Freeform 21"/>
            <p:cNvSpPr>
              <a:spLocks noChangeAspect="1" noEditPoints="1"/>
            </p:cNvSpPr>
            <p:nvPr/>
          </p:nvSpPr>
          <p:spPr bwMode="black">
            <a:xfrm>
              <a:off x="2638" y="3764"/>
              <a:ext cx="77" cy="129"/>
            </a:xfrm>
            <a:custGeom>
              <a:avLst/>
              <a:gdLst>
                <a:gd name="T0" fmla="*/ 0 w 463"/>
                <a:gd name="T1" fmla="*/ 0 h 772"/>
                <a:gd name="T2" fmla="*/ 0 w 463"/>
                <a:gd name="T3" fmla="*/ 0 h 772"/>
                <a:gd name="T4" fmla="*/ 0 w 463"/>
                <a:gd name="T5" fmla="*/ 0 h 772"/>
                <a:gd name="T6" fmla="*/ 0 w 463"/>
                <a:gd name="T7" fmla="*/ 0 h 772"/>
                <a:gd name="T8" fmla="*/ 0 w 463"/>
                <a:gd name="T9" fmla="*/ 0 h 772"/>
                <a:gd name="T10" fmla="*/ 0 w 463"/>
                <a:gd name="T11" fmla="*/ 0 h 772"/>
                <a:gd name="T12" fmla="*/ 0 w 463"/>
                <a:gd name="T13" fmla="*/ 0 h 772"/>
                <a:gd name="T14" fmla="*/ 0 w 463"/>
                <a:gd name="T15" fmla="*/ 0 h 772"/>
                <a:gd name="T16" fmla="*/ 0 w 463"/>
                <a:gd name="T17" fmla="*/ 0 h 772"/>
                <a:gd name="T18" fmla="*/ 0 w 463"/>
                <a:gd name="T19" fmla="*/ 0 h 772"/>
                <a:gd name="T20" fmla="*/ 0 w 463"/>
                <a:gd name="T21" fmla="*/ 0 h 772"/>
                <a:gd name="T22" fmla="*/ 0 w 463"/>
                <a:gd name="T23" fmla="*/ 0 h 772"/>
                <a:gd name="T24" fmla="*/ 0 w 463"/>
                <a:gd name="T25" fmla="*/ 0 h 772"/>
                <a:gd name="T26" fmla="*/ 0 w 463"/>
                <a:gd name="T27" fmla="*/ 0 h 772"/>
                <a:gd name="T28" fmla="*/ 0 w 463"/>
                <a:gd name="T29" fmla="*/ 0 h 772"/>
                <a:gd name="T30" fmla="*/ 0 w 463"/>
                <a:gd name="T31" fmla="*/ 0 h 772"/>
                <a:gd name="T32" fmla="*/ 0 w 463"/>
                <a:gd name="T33" fmla="*/ 0 h 772"/>
                <a:gd name="T34" fmla="*/ 0 w 463"/>
                <a:gd name="T35" fmla="*/ 0 h 772"/>
                <a:gd name="T36" fmla="*/ 0 w 463"/>
                <a:gd name="T37" fmla="*/ 0 h 772"/>
                <a:gd name="T38" fmla="*/ 0 w 463"/>
                <a:gd name="T39" fmla="*/ 0 h 772"/>
                <a:gd name="T40" fmla="*/ 0 w 463"/>
                <a:gd name="T41" fmla="*/ 0 h 772"/>
                <a:gd name="T42" fmla="*/ 0 w 463"/>
                <a:gd name="T43" fmla="*/ 0 h 772"/>
                <a:gd name="T44" fmla="*/ 0 w 463"/>
                <a:gd name="T45" fmla="*/ 0 h 772"/>
                <a:gd name="T46" fmla="*/ 0 w 463"/>
                <a:gd name="T47" fmla="*/ 0 h 772"/>
                <a:gd name="T48" fmla="*/ 0 w 463"/>
                <a:gd name="T49" fmla="*/ 0 h 772"/>
                <a:gd name="T50" fmla="*/ 0 w 463"/>
                <a:gd name="T51" fmla="*/ 0 h 772"/>
                <a:gd name="T52" fmla="*/ 0 w 463"/>
                <a:gd name="T53" fmla="*/ 0 h 772"/>
                <a:gd name="T54" fmla="*/ 0 w 463"/>
                <a:gd name="T55" fmla="*/ 0 h 772"/>
                <a:gd name="T56" fmla="*/ 0 w 463"/>
                <a:gd name="T57" fmla="*/ 0 h 772"/>
                <a:gd name="T58" fmla="*/ 0 w 463"/>
                <a:gd name="T59" fmla="*/ 0 h 772"/>
                <a:gd name="T60" fmla="*/ 0 w 463"/>
                <a:gd name="T61" fmla="*/ 0 h 772"/>
                <a:gd name="T62" fmla="*/ 0 w 463"/>
                <a:gd name="T63" fmla="*/ 0 h 772"/>
                <a:gd name="T64" fmla="*/ 0 w 463"/>
                <a:gd name="T65" fmla="*/ 0 h 772"/>
                <a:gd name="T66" fmla="*/ 0 w 463"/>
                <a:gd name="T67" fmla="*/ 0 h 772"/>
                <a:gd name="T68" fmla="*/ 0 w 463"/>
                <a:gd name="T69" fmla="*/ 0 h 772"/>
                <a:gd name="T70" fmla="*/ 0 w 463"/>
                <a:gd name="T71" fmla="*/ 0 h 772"/>
                <a:gd name="T72" fmla="*/ 0 w 463"/>
                <a:gd name="T73" fmla="*/ 0 h 772"/>
                <a:gd name="T74" fmla="*/ 0 w 463"/>
                <a:gd name="T75" fmla="*/ 0 h 772"/>
                <a:gd name="T76" fmla="*/ 0 w 463"/>
                <a:gd name="T77" fmla="*/ 0 h 772"/>
                <a:gd name="T78" fmla="*/ 0 w 463"/>
                <a:gd name="T79" fmla="*/ 0 h 772"/>
                <a:gd name="T80" fmla="*/ 0 w 463"/>
                <a:gd name="T81" fmla="*/ 0 h 772"/>
                <a:gd name="T82" fmla="*/ 0 w 463"/>
                <a:gd name="T83" fmla="*/ 0 h 772"/>
                <a:gd name="T84" fmla="*/ 0 w 463"/>
                <a:gd name="T85" fmla="*/ 0 h 772"/>
                <a:gd name="T86" fmla="*/ 0 w 463"/>
                <a:gd name="T87" fmla="*/ 0 h 772"/>
                <a:gd name="T88" fmla="*/ 0 w 463"/>
                <a:gd name="T89" fmla="*/ 0 h 772"/>
                <a:gd name="T90" fmla="*/ 0 w 463"/>
                <a:gd name="T91" fmla="*/ 0 h 772"/>
                <a:gd name="T92" fmla="*/ 0 w 463"/>
                <a:gd name="T93" fmla="*/ 0 h 772"/>
                <a:gd name="T94" fmla="*/ 0 w 463"/>
                <a:gd name="T95" fmla="*/ 0 h 772"/>
                <a:gd name="T96" fmla="*/ 0 w 463"/>
                <a:gd name="T97" fmla="*/ 0 h 772"/>
                <a:gd name="T98" fmla="*/ 0 w 463"/>
                <a:gd name="T99" fmla="*/ 0 h 772"/>
                <a:gd name="T100" fmla="*/ 0 w 463"/>
                <a:gd name="T101" fmla="*/ 0 h 772"/>
                <a:gd name="T102" fmla="*/ 0 w 463"/>
                <a:gd name="T103" fmla="*/ 0 h 772"/>
                <a:gd name="T104" fmla="*/ 0 w 463"/>
                <a:gd name="T105" fmla="*/ 0 h 772"/>
                <a:gd name="T106" fmla="*/ 0 w 463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3" h="772">
                  <a:moveTo>
                    <a:pt x="233" y="117"/>
                  </a:moveTo>
                  <a:lnTo>
                    <a:pt x="242" y="117"/>
                  </a:lnTo>
                  <a:lnTo>
                    <a:pt x="250" y="118"/>
                  </a:lnTo>
                  <a:lnTo>
                    <a:pt x="258" y="119"/>
                  </a:lnTo>
                  <a:lnTo>
                    <a:pt x="267" y="122"/>
                  </a:lnTo>
                  <a:lnTo>
                    <a:pt x="274" y="124"/>
                  </a:lnTo>
                  <a:lnTo>
                    <a:pt x="282" y="128"/>
                  </a:lnTo>
                  <a:lnTo>
                    <a:pt x="290" y="133"/>
                  </a:lnTo>
                  <a:lnTo>
                    <a:pt x="297" y="137"/>
                  </a:lnTo>
                  <a:lnTo>
                    <a:pt x="304" y="142"/>
                  </a:lnTo>
                  <a:lnTo>
                    <a:pt x="310" y="149"/>
                  </a:lnTo>
                  <a:lnTo>
                    <a:pt x="317" y="155"/>
                  </a:lnTo>
                  <a:lnTo>
                    <a:pt x="323" y="162"/>
                  </a:lnTo>
                  <a:lnTo>
                    <a:pt x="335" y="178"/>
                  </a:lnTo>
                  <a:lnTo>
                    <a:pt x="346" y="195"/>
                  </a:lnTo>
                  <a:lnTo>
                    <a:pt x="355" y="215"/>
                  </a:lnTo>
                  <a:lnTo>
                    <a:pt x="364" y="235"/>
                  </a:lnTo>
                  <a:lnTo>
                    <a:pt x="372" y="258"/>
                  </a:lnTo>
                  <a:lnTo>
                    <a:pt x="378" y="282"/>
                  </a:lnTo>
                  <a:lnTo>
                    <a:pt x="382" y="306"/>
                  </a:lnTo>
                  <a:lnTo>
                    <a:pt x="387" y="332"/>
                  </a:lnTo>
                  <a:lnTo>
                    <a:pt x="389" y="358"/>
                  </a:lnTo>
                  <a:lnTo>
                    <a:pt x="389" y="386"/>
                  </a:lnTo>
                  <a:lnTo>
                    <a:pt x="389" y="414"/>
                  </a:lnTo>
                  <a:lnTo>
                    <a:pt x="387" y="441"/>
                  </a:lnTo>
                  <a:lnTo>
                    <a:pt x="382" y="467"/>
                  </a:lnTo>
                  <a:lnTo>
                    <a:pt x="378" y="492"/>
                  </a:lnTo>
                  <a:lnTo>
                    <a:pt x="372" y="516"/>
                  </a:lnTo>
                  <a:lnTo>
                    <a:pt x="364" y="538"/>
                  </a:lnTo>
                  <a:lnTo>
                    <a:pt x="355" y="560"/>
                  </a:lnTo>
                  <a:lnTo>
                    <a:pt x="346" y="579"/>
                  </a:lnTo>
                  <a:lnTo>
                    <a:pt x="335" y="597"/>
                  </a:lnTo>
                  <a:lnTo>
                    <a:pt x="323" y="612"/>
                  </a:lnTo>
                  <a:lnTo>
                    <a:pt x="317" y="619"/>
                  </a:lnTo>
                  <a:lnTo>
                    <a:pt x="310" y="626"/>
                  </a:lnTo>
                  <a:lnTo>
                    <a:pt x="304" y="632"/>
                  </a:lnTo>
                  <a:lnTo>
                    <a:pt x="297" y="638"/>
                  </a:lnTo>
                  <a:lnTo>
                    <a:pt x="290" y="642"/>
                  </a:lnTo>
                  <a:lnTo>
                    <a:pt x="282" y="646"/>
                  </a:lnTo>
                  <a:lnTo>
                    <a:pt x="274" y="651"/>
                  </a:lnTo>
                  <a:lnTo>
                    <a:pt x="267" y="653"/>
                  </a:lnTo>
                  <a:lnTo>
                    <a:pt x="258" y="656"/>
                  </a:lnTo>
                  <a:lnTo>
                    <a:pt x="250" y="657"/>
                  </a:lnTo>
                  <a:lnTo>
                    <a:pt x="242" y="658"/>
                  </a:lnTo>
                  <a:lnTo>
                    <a:pt x="233" y="658"/>
                  </a:lnTo>
                  <a:lnTo>
                    <a:pt x="225" y="658"/>
                  </a:lnTo>
                  <a:lnTo>
                    <a:pt x="216" y="657"/>
                  </a:lnTo>
                  <a:lnTo>
                    <a:pt x="208" y="656"/>
                  </a:lnTo>
                  <a:lnTo>
                    <a:pt x="200" y="653"/>
                  </a:lnTo>
                  <a:lnTo>
                    <a:pt x="192" y="651"/>
                  </a:lnTo>
                  <a:lnTo>
                    <a:pt x="184" y="646"/>
                  </a:lnTo>
                  <a:lnTo>
                    <a:pt x="177" y="642"/>
                  </a:lnTo>
                  <a:lnTo>
                    <a:pt x="170" y="638"/>
                  </a:lnTo>
                  <a:lnTo>
                    <a:pt x="162" y="632"/>
                  </a:lnTo>
                  <a:lnTo>
                    <a:pt x="156" y="626"/>
                  </a:lnTo>
                  <a:lnTo>
                    <a:pt x="149" y="619"/>
                  </a:lnTo>
                  <a:lnTo>
                    <a:pt x="143" y="612"/>
                  </a:lnTo>
                  <a:lnTo>
                    <a:pt x="131" y="597"/>
                  </a:lnTo>
                  <a:lnTo>
                    <a:pt x="120" y="579"/>
                  </a:lnTo>
                  <a:lnTo>
                    <a:pt x="110" y="560"/>
                  </a:lnTo>
                  <a:lnTo>
                    <a:pt x="102" y="538"/>
                  </a:lnTo>
                  <a:lnTo>
                    <a:pt x="94" y="516"/>
                  </a:lnTo>
                  <a:lnTo>
                    <a:pt x="88" y="492"/>
                  </a:lnTo>
                  <a:lnTo>
                    <a:pt x="83" y="467"/>
                  </a:lnTo>
                  <a:lnTo>
                    <a:pt x="80" y="441"/>
                  </a:lnTo>
                  <a:lnTo>
                    <a:pt x="78" y="414"/>
                  </a:lnTo>
                  <a:lnTo>
                    <a:pt x="77" y="386"/>
                  </a:lnTo>
                  <a:lnTo>
                    <a:pt x="78" y="358"/>
                  </a:lnTo>
                  <a:lnTo>
                    <a:pt x="80" y="332"/>
                  </a:lnTo>
                  <a:lnTo>
                    <a:pt x="83" y="306"/>
                  </a:lnTo>
                  <a:lnTo>
                    <a:pt x="88" y="282"/>
                  </a:lnTo>
                  <a:lnTo>
                    <a:pt x="94" y="258"/>
                  </a:lnTo>
                  <a:lnTo>
                    <a:pt x="102" y="235"/>
                  </a:lnTo>
                  <a:lnTo>
                    <a:pt x="110" y="215"/>
                  </a:lnTo>
                  <a:lnTo>
                    <a:pt x="120" y="195"/>
                  </a:lnTo>
                  <a:lnTo>
                    <a:pt x="131" y="178"/>
                  </a:lnTo>
                  <a:lnTo>
                    <a:pt x="143" y="162"/>
                  </a:lnTo>
                  <a:lnTo>
                    <a:pt x="149" y="155"/>
                  </a:lnTo>
                  <a:lnTo>
                    <a:pt x="156" y="149"/>
                  </a:lnTo>
                  <a:lnTo>
                    <a:pt x="162" y="142"/>
                  </a:lnTo>
                  <a:lnTo>
                    <a:pt x="170" y="137"/>
                  </a:lnTo>
                  <a:lnTo>
                    <a:pt x="177" y="133"/>
                  </a:lnTo>
                  <a:lnTo>
                    <a:pt x="184" y="128"/>
                  </a:lnTo>
                  <a:lnTo>
                    <a:pt x="192" y="124"/>
                  </a:lnTo>
                  <a:lnTo>
                    <a:pt x="200" y="122"/>
                  </a:lnTo>
                  <a:lnTo>
                    <a:pt x="208" y="119"/>
                  </a:lnTo>
                  <a:lnTo>
                    <a:pt x="216" y="118"/>
                  </a:lnTo>
                  <a:lnTo>
                    <a:pt x="225" y="117"/>
                  </a:lnTo>
                  <a:lnTo>
                    <a:pt x="233" y="117"/>
                  </a:lnTo>
                  <a:close/>
                  <a:moveTo>
                    <a:pt x="233" y="772"/>
                  </a:moveTo>
                  <a:lnTo>
                    <a:pt x="245" y="772"/>
                  </a:lnTo>
                  <a:lnTo>
                    <a:pt x="256" y="770"/>
                  </a:lnTo>
                  <a:lnTo>
                    <a:pt x="268" y="768"/>
                  </a:lnTo>
                  <a:lnTo>
                    <a:pt x="280" y="765"/>
                  </a:lnTo>
                  <a:lnTo>
                    <a:pt x="291" y="761"/>
                  </a:lnTo>
                  <a:lnTo>
                    <a:pt x="301" y="755"/>
                  </a:lnTo>
                  <a:lnTo>
                    <a:pt x="312" y="750"/>
                  </a:lnTo>
                  <a:lnTo>
                    <a:pt x="323" y="742"/>
                  </a:lnTo>
                  <a:lnTo>
                    <a:pt x="333" y="735"/>
                  </a:lnTo>
                  <a:lnTo>
                    <a:pt x="342" y="727"/>
                  </a:lnTo>
                  <a:lnTo>
                    <a:pt x="352" y="717"/>
                  </a:lnTo>
                  <a:lnTo>
                    <a:pt x="362" y="708"/>
                  </a:lnTo>
                  <a:lnTo>
                    <a:pt x="371" y="697"/>
                  </a:lnTo>
                  <a:lnTo>
                    <a:pt x="379" y="685"/>
                  </a:lnTo>
                  <a:lnTo>
                    <a:pt x="388" y="673"/>
                  </a:lnTo>
                  <a:lnTo>
                    <a:pt x="396" y="661"/>
                  </a:lnTo>
                  <a:lnTo>
                    <a:pt x="404" y="647"/>
                  </a:lnTo>
                  <a:lnTo>
                    <a:pt x="410" y="633"/>
                  </a:lnTo>
                  <a:lnTo>
                    <a:pt x="418" y="619"/>
                  </a:lnTo>
                  <a:lnTo>
                    <a:pt x="425" y="604"/>
                  </a:lnTo>
                  <a:lnTo>
                    <a:pt x="430" y="589"/>
                  </a:lnTo>
                  <a:lnTo>
                    <a:pt x="435" y="573"/>
                  </a:lnTo>
                  <a:lnTo>
                    <a:pt x="441" y="556"/>
                  </a:lnTo>
                  <a:lnTo>
                    <a:pt x="445" y="539"/>
                  </a:lnTo>
                  <a:lnTo>
                    <a:pt x="449" y="521"/>
                  </a:lnTo>
                  <a:lnTo>
                    <a:pt x="454" y="504"/>
                  </a:lnTo>
                  <a:lnTo>
                    <a:pt x="456" y="485"/>
                  </a:lnTo>
                  <a:lnTo>
                    <a:pt x="459" y="467"/>
                  </a:lnTo>
                  <a:lnTo>
                    <a:pt x="461" y="448"/>
                  </a:lnTo>
                  <a:lnTo>
                    <a:pt x="462" y="428"/>
                  </a:lnTo>
                  <a:lnTo>
                    <a:pt x="463" y="409"/>
                  </a:lnTo>
                  <a:lnTo>
                    <a:pt x="463" y="388"/>
                  </a:lnTo>
                  <a:lnTo>
                    <a:pt x="463" y="368"/>
                  </a:lnTo>
                  <a:lnTo>
                    <a:pt x="462" y="348"/>
                  </a:lnTo>
                  <a:lnTo>
                    <a:pt x="461" y="329"/>
                  </a:lnTo>
                  <a:lnTo>
                    <a:pt x="459" y="310"/>
                  </a:lnTo>
                  <a:lnTo>
                    <a:pt x="457" y="290"/>
                  </a:lnTo>
                  <a:lnTo>
                    <a:pt x="454" y="272"/>
                  </a:lnTo>
                  <a:lnTo>
                    <a:pt x="449" y="254"/>
                  </a:lnTo>
                  <a:lnTo>
                    <a:pt x="446" y="236"/>
                  </a:lnTo>
                  <a:lnTo>
                    <a:pt x="442" y="219"/>
                  </a:lnTo>
                  <a:lnTo>
                    <a:pt x="436" y="202"/>
                  </a:lnTo>
                  <a:lnTo>
                    <a:pt x="431" y="186"/>
                  </a:lnTo>
                  <a:lnTo>
                    <a:pt x="425" y="170"/>
                  </a:lnTo>
                  <a:lnTo>
                    <a:pt x="418" y="155"/>
                  </a:lnTo>
                  <a:lnTo>
                    <a:pt x="412" y="140"/>
                  </a:lnTo>
                  <a:lnTo>
                    <a:pt x="405" y="126"/>
                  </a:lnTo>
                  <a:lnTo>
                    <a:pt x="398" y="112"/>
                  </a:lnTo>
                  <a:lnTo>
                    <a:pt x="389" y="100"/>
                  </a:lnTo>
                  <a:lnTo>
                    <a:pt x="380" y="87"/>
                  </a:lnTo>
                  <a:lnTo>
                    <a:pt x="372" y="77"/>
                  </a:lnTo>
                  <a:lnTo>
                    <a:pt x="363" y="66"/>
                  </a:lnTo>
                  <a:lnTo>
                    <a:pt x="353" y="55"/>
                  </a:lnTo>
                  <a:lnTo>
                    <a:pt x="344" y="46"/>
                  </a:lnTo>
                  <a:lnTo>
                    <a:pt x="334" y="38"/>
                  </a:lnTo>
                  <a:lnTo>
                    <a:pt x="324" y="30"/>
                  </a:lnTo>
                  <a:lnTo>
                    <a:pt x="313" y="23"/>
                  </a:lnTo>
                  <a:lnTo>
                    <a:pt x="303" y="17"/>
                  </a:lnTo>
                  <a:lnTo>
                    <a:pt x="292" y="12"/>
                  </a:lnTo>
                  <a:lnTo>
                    <a:pt x="280" y="8"/>
                  </a:lnTo>
                  <a:lnTo>
                    <a:pt x="269" y="4"/>
                  </a:lnTo>
                  <a:lnTo>
                    <a:pt x="257" y="1"/>
                  </a:lnTo>
                  <a:lnTo>
                    <a:pt x="245" y="0"/>
                  </a:lnTo>
                  <a:lnTo>
                    <a:pt x="233" y="0"/>
                  </a:lnTo>
                  <a:lnTo>
                    <a:pt x="220" y="0"/>
                  </a:lnTo>
                  <a:lnTo>
                    <a:pt x="209" y="1"/>
                  </a:lnTo>
                  <a:lnTo>
                    <a:pt x="198" y="4"/>
                  </a:lnTo>
                  <a:lnTo>
                    <a:pt x="186" y="8"/>
                  </a:lnTo>
                  <a:lnTo>
                    <a:pt x="174" y="12"/>
                  </a:lnTo>
                  <a:lnTo>
                    <a:pt x="163" y="17"/>
                  </a:lnTo>
                  <a:lnTo>
                    <a:pt x="152" y="23"/>
                  </a:lnTo>
                  <a:lnTo>
                    <a:pt x="142" y="30"/>
                  </a:lnTo>
                  <a:lnTo>
                    <a:pt x="132" y="38"/>
                  </a:lnTo>
                  <a:lnTo>
                    <a:pt x="121" y="46"/>
                  </a:lnTo>
                  <a:lnTo>
                    <a:pt x="111" y="55"/>
                  </a:lnTo>
                  <a:lnTo>
                    <a:pt x="103" y="66"/>
                  </a:lnTo>
                  <a:lnTo>
                    <a:pt x="93" y="77"/>
                  </a:lnTo>
                  <a:lnTo>
                    <a:pt x="84" y="87"/>
                  </a:lnTo>
                  <a:lnTo>
                    <a:pt x="76" y="100"/>
                  </a:lnTo>
                  <a:lnTo>
                    <a:pt x="68" y="112"/>
                  </a:lnTo>
                  <a:lnTo>
                    <a:pt x="60" y="126"/>
                  </a:lnTo>
                  <a:lnTo>
                    <a:pt x="53" y="140"/>
                  </a:lnTo>
                  <a:lnTo>
                    <a:pt x="46" y="155"/>
                  </a:lnTo>
                  <a:lnTo>
                    <a:pt x="39" y="170"/>
                  </a:lnTo>
                  <a:lnTo>
                    <a:pt x="34" y="186"/>
                  </a:lnTo>
                  <a:lnTo>
                    <a:pt x="28" y="202"/>
                  </a:lnTo>
                  <a:lnTo>
                    <a:pt x="23" y="219"/>
                  </a:lnTo>
                  <a:lnTo>
                    <a:pt x="19" y="236"/>
                  </a:lnTo>
                  <a:lnTo>
                    <a:pt x="14" y="254"/>
                  </a:lnTo>
                  <a:lnTo>
                    <a:pt x="10" y="272"/>
                  </a:lnTo>
                  <a:lnTo>
                    <a:pt x="7" y="290"/>
                  </a:lnTo>
                  <a:lnTo>
                    <a:pt x="5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5" y="467"/>
                  </a:lnTo>
                  <a:lnTo>
                    <a:pt x="7" y="485"/>
                  </a:lnTo>
                  <a:lnTo>
                    <a:pt x="10" y="504"/>
                  </a:lnTo>
                  <a:lnTo>
                    <a:pt x="14" y="521"/>
                  </a:lnTo>
                  <a:lnTo>
                    <a:pt x="19" y="539"/>
                  </a:lnTo>
                  <a:lnTo>
                    <a:pt x="23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39" y="604"/>
                  </a:lnTo>
                  <a:lnTo>
                    <a:pt x="46" y="619"/>
                  </a:lnTo>
                  <a:lnTo>
                    <a:pt x="53" y="633"/>
                  </a:lnTo>
                  <a:lnTo>
                    <a:pt x="60" y="647"/>
                  </a:lnTo>
                  <a:lnTo>
                    <a:pt x="68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3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2" y="735"/>
                  </a:lnTo>
                  <a:lnTo>
                    <a:pt x="142" y="742"/>
                  </a:lnTo>
                  <a:lnTo>
                    <a:pt x="152" y="750"/>
                  </a:lnTo>
                  <a:lnTo>
                    <a:pt x="163" y="755"/>
                  </a:lnTo>
                  <a:lnTo>
                    <a:pt x="174" y="761"/>
                  </a:lnTo>
                  <a:lnTo>
                    <a:pt x="186" y="765"/>
                  </a:lnTo>
                  <a:lnTo>
                    <a:pt x="198" y="768"/>
                  </a:lnTo>
                  <a:lnTo>
                    <a:pt x="209" y="770"/>
                  </a:lnTo>
                  <a:lnTo>
                    <a:pt x="220" y="772"/>
                  </a:lnTo>
                  <a:lnTo>
                    <a:pt x="233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6" name="Freeform 22"/>
            <p:cNvSpPr>
              <a:spLocks noChangeAspect="1"/>
            </p:cNvSpPr>
            <p:nvPr/>
          </p:nvSpPr>
          <p:spPr bwMode="black">
            <a:xfrm>
              <a:off x="2729" y="3764"/>
              <a:ext cx="40" cy="126"/>
            </a:xfrm>
            <a:custGeom>
              <a:avLst/>
              <a:gdLst>
                <a:gd name="T0" fmla="*/ 0 w 242"/>
                <a:gd name="T1" fmla="*/ 0 h 754"/>
                <a:gd name="T2" fmla="*/ 0 w 242"/>
                <a:gd name="T3" fmla="*/ 0 h 754"/>
                <a:gd name="T4" fmla="*/ 0 w 242"/>
                <a:gd name="T5" fmla="*/ 0 h 754"/>
                <a:gd name="T6" fmla="*/ 0 w 242"/>
                <a:gd name="T7" fmla="*/ 0 h 754"/>
                <a:gd name="T8" fmla="*/ 0 w 242"/>
                <a:gd name="T9" fmla="*/ 0 h 754"/>
                <a:gd name="T10" fmla="*/ 0 w 242"/>
                <a:gd name="T11" fmla="*/ 0 h 754"/>
                <a:gd name="T12" fmla="*/ 0 w 242"/>
                <a:gd name="T13" fmla="*/ 0 h 754"/>
                <a:gd name="T14" fmla="*/ 0 w 242"/>
                <a:gd name="T15" fmla="*/ 0 h 754"/>
                <a:gd name="T16" fmla="*/ 0 w 242"/>
                <a:gd name="T17" fmla="*/ 0 h 754"/>
                <a:gd name="T18" fmla="*/ 0 w 242"/>
                <a:gd name="T19" fmla="*/ 0 h 754"/>
                <a:gd name="T20" fmla="*/ 0 w 242"/>
                <a:gd name="T21" fmla="*/ 0 h 754"/>
                <a:gd name="T22" fmla="*/ 0 w 242"/>
                <a:gd name="T23" fmla="*/ 0 h 754"/>
                <a:gd name="T24" fmla="*/ 0 w 242"/>
                <a:gd name="T25" fmla="*/ 0 h 754"/>
                <a:gd name="T26" fmla="*/ 0 w 242"/>
                <a:gd name="T27" fmla="*/ 0 h 754"/>
                <a:gd name="T28" fmla="*/ 0 w 242"/>
                <a:gd name="T29" fmla="*/ 0 h 754"/>
                <a:gd name="T30" fmla="*/ 0 w 242"/>
                <a:gd name="T31" fmla="*/ 0 h 754"/>
                <a:gd name="T32" fmla="*/ 0 w 242"/>
                <a:gd name="T33" fmla="*/ 0 h 754"/>
                <a:gd name="T34" fmla="*/ 0 w 242"/>
                <a:gd name="T35" fmla="*/ 0 h 754"/>
                <a:gd name="T36" fmla="*/ 0 w 242"/>
                <a:gd name="T37" fmla="*/ 0 h 754"/>
                <a:gd name="T38" fmla="*/ 0 w 242"/>
                <a:gd name="T39" fmla="*/ 0 h 754"/>
                <a:gd name="T40" fmla="*/ 0 w 242"/>
                <a:gd name="T41" fmla="*/ 0 h 754"/>
                <a:gd name="T42" fmla="*/ 0 w 242"/>
                <a:gd name="T43" fmla="*/ 0 h 754"/>
                <a:gd name="T44" fmla="*/ 0 w 242"/>
                <a:gd name="T45" fmla="*/ 0 h 754"/>
                <a:gd name="T46" fmla="*/ 0 w 242"/>
                <a:gd name="T47" fmla="*/ 0 h 754"/>
                <a:gd name="T48" fmla="*/ 0 w 242"/>
                <a:gd name="T49" fmla="*/ 0 h 754"/>
                <a:gd name="T50" fmla="*/ 0 w 242"/>
                <a:gd name="T51" fmla="*/ 0 h 754"/>
                <a:gd name="T52" fmla="*/ 0 w 242"/>
                <a:gd name="T53" fmla="*/ 0 h 754"/>
                <a:gd name="T54" fmla="*/ 0 w 242"/>
                <a:gd name="T55" fmla="*/ 0 h 754"/>
                <a:gd name="T56" fmla="*/ 0 w 242"/>
                <a:gd name="T57" fmla="*/ 0 h 754"/>
                <a:gd name="T58" fmla="*/ 0 w 242"/>
                <a:gd name="T59" fmla="*/ 0 h 754"/>
                <a:gd name="T60" fmla="*/ 0 w 242"/>
                <a:gd name="T61" fmla="*/ 0 h 754"/>
                <a:gd name="T62" fmla="*/ 0 w 242"/>
                <a:gd name="T63" fmla="*/ 0 h 754"/>
                <a:gd name="T64" fmla="*/ 0 w 242"/>
                <a:gd name="T65" fmla="*/ 0 h 754"/>
                <a:gd name="T66" fmla="*/ 0 w 242"/>
                <a:gd name="T67" fmla="*/ 0 h 754"/>
                <a:gd name="T68" fmla="*/ 0 w 242"/>
                <a:gd name="T69" fmla="*/ 0 h 754"/>
                <a:gd name="T70" fmla="*/ 0 w 242"/>
                <a:gd name="T71" fmla="*/ 0 h 754"/>
                <a:gd name="T72" fmla="*/ 0 w 242"/>
                <a:gd name="T73" fmla="*/ 0 h 754"/>
                <a:gd name="T74" fmla="*/ 0 w 242"/>
                <a:gd name="T75" fmla="*/ 0 h 754"/>
                <a:gd name="T76" fmla="*/ 0 w 242"/>
                <a:gd name="T77" fmla="*/ 0 h 754"/>
                <a:gd name="T78" fmla="*/ 0 w 242"/>
                <a:gd name="T79" fmla="*/ 0 h 754"/>
                <a:gd name="T80" fmla="*/ 0 w 242"/>
                <a:gd name="T81" fmla="*/ 0 h 754"/>
                <a:gd name="T82" fmla="*/ 0 w 242"/>
                <a:gd name="T83" fmla="*/ 0 h 754"/>
                <a:gd name="T84" fmla="*/ 0 w 242"/>
                <a:gd name="T85" fmla="*/ 0 h 754"/>
                <a:gd name="T86" fmla="*/ 0 w 242"/>
                <a:gd name="T87" fmla="*/ 0 h 754"/>
                <a:gd name="T88" fmla="*/ 0 w 242"/>
                <a:gd name="T89" fmla="*/ 0 h 754"/>
                <a:gd name="T90" fmla="*/ 0 w 242"/>
                <a:gd name="T91" fmla="*/ 0 h 754"/>
                <a:gd name="T92" fmla="*/ 0 w 242"/>
                <a:gd name="T93" fmla="*/ 0 h 754"/>
                <a:gd name="T94" fmla="*/ 0 w 242"/>
                <a:gd name="T95" fmla="*/ 0 h 754"/>
                <a:gd name="T96" fmla="*/ 0 w 242"/>
                <a:gd name="T97" fmla="*/ 0 h 754"/>
                <a:gd name="T98" fmla="*/ 0 w 242"/>
                <a:gd name="T99" fmla="*/ 0 h 754"/>
                <a:gd name="T100" fmla="*/ 0 w 242"/>
                <a:gd name="T101" fmla="*/ 0 h 754"/>
                <a:gd name="T102" fmla="*/ 0 w 242"/>
                <a:gd name="T103" fmla="*/ 0 h 7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2" h="754">
                  <a:moveTo>
                    <a:pt x="75" y="100"/>
                  </a:moveTo>
                  <a:lnTo>
                    <a:pt x="77" y="100"/>
                  </a:lnTo>
                  <a:lnTo>
                    <a:pt x="87" y="79"/>
                  </a:lnTo>
                  <a:lnTo>
                    <a:pt x="97" y="59"/>
                  </a:lnTo>
                  <a:lnTo>
                    <a:pt x="106" y="43"/>
                  </a:lnTo>
                  <a:lnTo>
                    <a:pt x="117" y="28"/>
                  </a:lnTo>
                  <a:lnTo>
                    <a:pt x="122" y="22"/>
                  </a:lnTo>
                  <a:lnTo>
                    <a:pt x="129" y="16"/>
                  </a:lnTo>
                  <a:lnTo>
                    <a:pt x="135" y="11"/>
                  </a:lnTo>
                  <a:lnTo>
                    <a:pt x="142" y="8"/>
                  </a:lnTo>
                  <a:lnTo>
                    <a:pt x="148" y="4"/>
                  </a:lnTo>
                  <a:lnTo>
                    <a:pt x="156" y="1"/>
                  </a:lnTo>
                  <a:lnTo>
                    <a:pt x="165" y="0"/>
                  </a:lnTo>
                  <a:lnTo>
                    <a:pt x="173" y="0"/>
                  </a:lnTo>
                  <a:lnTo>
                    <a:pt x="183" y="0"/>
                  </a:lnTo>
                  <a:lnTo>
                    <a:pt x="192" y="2"/>
                  </a:lnTo>
                  <a:lnTo>
                    <a:pt x="201" y="4"/>
                  </a:lnTo>
                  <a:lnTo>
                    <a:pt x="209" y="9"/>
                  </a:lnTo>
                  <a:lnTo>
                    <a:pt x="217" y="14"/>
                  </a:lnTo>
                  <a:lnTo>
                    <a:pt x="226" y="19"/>
                  </a:lnTo>
                  <a:lnTo>
                    <a:pt x="234" y="26"/>
                  </a:lnTo>
                  <a:lnTo>
                    <a:pt x="242" y="33"/>
                  </a:lnTo>
                  <a:lnTo>
                    <a:pt x="205" y="148"/>
                  </a:lnTo>
                  <a:lnTo>
                    <a:pt x="195" y="136"/>
                  </a:lnTo>
                  <a:lnTo>
                    <a:pt x="185" y="126"/>
                  </a:lnTo>
                  <a:lnTo>
                    <a:pt x="180" y="122"/>
                  </a:lnTo>
                  <a:lnTo>
                    <a:pt x="174" y="119"/>
                  </a:lnTo>
                  <a:lnTo>
                    <a:pt x="167" y="117"/>
                  </a:lnTo>
                  <a:lnTo>
                    <a:pt x="159" y="117"/>
                  </a:lnTo>
                  <a:lnTo>
                    <a:pt x="153" y="117"/>
                  </a:lnTo>
                  <a:lnTo>
                    <a:pt x="145" y="118"/>
                  </a:lnTo>
                  <a:lnTo>
                    <a:pt x="139" y="121"/>
                  </a:lnTo>
                  <a:lnTo>
                    <a:pt x="132" y="124"/>
                  </a:lnTo>
                  <a:lnTo>
                    <a:pt x="127" y="127"/>
                  </a:lnTo>
                  <a:lnTo>
                    <a:pt x="121" y="133"/>
                  </a:lnTo>
                  <a:lnTo>
                    <a:pt x="116" y="138"/>
                  </a:lnTo>
                  <a:lnTo>
                    <a:pt x="112" y="145"/>
                  </a:lnTo>
                  <a:lnTo>
                    <a:pt x="104" y="160"/>
                  </a:lnTo>
                  <a:lnTo>
                    <a:pt x="97" y="176"/>
                  </a:lnTo>
                  <a:lnTo>
                    <a:pt x="91" y="195"/>
                  </a:lnTo>
                  <a:lnTo>
                    <a:pt x="87" y="216"/>
                  </a:lnTo>
                  <a:lnTo>
                    <a:pt x="83" y="236"/>
                  </a:lnTo>
                  <a:lnTo>
                    <a:pt x="80" y="259"/>
                  </a:lnTo>
                  <a:lnTo>
                    <a:pt x="78" y="282"/>
                  </a:lnTo>
                  <a:lnTo>
                    <a:pt x="77" y="303"/>
                  </a:lnTo>
                  <a:lnTo>
                    <a:pt x="75" y="347"/>
                  </a:lnTo>
                  <a:lnTo>
                    <a:pt x="75" y="386"/>
                  </a:lnTo>
                  <a:lnTo>
                    <a:pt x="75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5" y="20"/>
                  </a:lnTo>
                  <a:lnTo>
                    <a:pt x="75" y="10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7" name="Freeform 23"/>
            <p:cNvSpPr>
              <a:spLocks noChangeAspect="1" noEditPoints="1"/>
            </p:cNvSpPr>
            <p:nvPr/>
          </p:nvSpPr>
          <p:spPr bwMode="black">
            <a:xfrm>
              <a:off x="2772" y="3764"/>
              <a:ext cx="74" cy="129"/>
            </a:xfrm>
            <a:custGeom>
              <a:avLst/>
              <a:gdLst>
                <a:gd name="T0" fmla="*/ 0 w 439"/>
                <a:gd name="T1" fmla="*/ 0 h 772"/>
                <a:gd name="T2" fmla="*/ 0 w 439"/>
                <a:gd name="T3" fmla="*/ 0 h 772"/>
                <a:gd name="T4" fmla="*/ 0 w 439"/>
                <a:gd name="T5" fmla="*/ 0 h 772"/>
                <a:gd name="T6" fmla="*/ 0 w 439"/>
                <a:gd name="T7" fmla="*/ 0 h 772"/>
                <a:gd name="T8" fmla="*/ 0 w 439"/>
                <a:gd name="T9" fmla="*/ 0 h 772"/>
                <a:gd name="T10" fmla="*/ 0 w 439"/>
                <a:gd name="T11" fmla="*/ 0 h 772"/>
                <a:gd name="T12" fmla="*/ 0 w 439"/>
                <a:gd name="T13" fmla="*/ 0 h 772"/>
                <a:gd name="T14" fmla="*/ 0 w 439"/>
                <a:gd name="T15" fmla="*/ 0 h 772"/>
                <a:gd name="T16" fmla="*/ 0 w 439"/>
                <a:gd name="T17" fmla="*/ 0 h 772"/>
                <a:gd name="T18" fmla="*/ 0 w 439"/>
                <a:gd name="T19" fmla="*/ 0 h 772"/>
                <a:gd name="T20" fmla="*/ 0 w 439"/>
                <a:gd name="T21" fmla="*/ 0 h 772"/>
                <a:gd name="T22" fmla="*/ 0 w 439"/>
                <a:gd name="T23" fmla="*/ 0 h 772"/>
                <a:gd name="T24" fmla="*/ 0 w 439"/>
                <a:gd name="T25" fmla="*/ 0 h 772"/>
                <a:gd name="T26" fmla="*/ 0 w 439"/>
                <a:gd name="T27" fmla="*/ 0 h 772"/>
                <a:gd name="T28" fmla="*/ 0 w 439"/>
                <a:gd name="T29" fmla="*/ 0 h 772"/>
                <a:gd name="T30" fmla="*/ 0 w 439"/>
                <a:gd name="T31" fmla="*/ 0 h 772"/>
                <a:gd name="T32" fmla="*/ 0 w 439"/>
                <a:gd name="T33" fmla="*/ 0 h 772"/>
                <a:gd name="T34" fmla="*/ 0 w 439"/>
                <a:gd name="T35" fmla="*/ 0 h 772"/>
                <a:gd name="T36" fmla="*/ 0 w 439"/>
                <a:gd name="T37" fmla="*/ 0 h 772"/>
                <a:gd name="T38" fmla="*/ 0 w 439"/>
                <a:gd name="T39" fmla="*/ 0 h 772"/>
                <a:gd name="T40" fmla="*/ 0 w 439"/>
                <a:gd name="T41" fmla="*/ 0 h 772"/>
                <a:gd name="T42" fmla="*/ 0 w 439"/>
                <a:gd name="T43" fmla="*/ 0 h 772"/>
                <a:gd name="T44" fmla="*/ 0 w 439"/>
                <a:gd name="T45" fmla="*/ 0 h 772"/>
                <a:gd name="T46" fmla="*/ 0 w 439"/>
                <a:gd name="T47" fmla="*/ 0 h 772"/>
                <a:gd name="T48" fmla="*/ 0 w 439"/>
                <a:gd name="T49" fmla="*/ 0 h 772"/>
                <a:gd name="T50" fmla="*/ 0 w 439"/>
                <a:gd name="T51" fmla="*/ 0 h 772"/>
                <a:gd name="T52" fmla="*/ 0 w 439"/>
                <a:gd name="T53" fmla="*/ 0 h 772"/>
                <a:gd name="T54" fmla="*/ 0 w 439"/>
                <a:gd name="T55" fmla="*/ 0 h 772"/>
                <a:gd name="T56" fmla="*/ 0 w 439"/>
                <a:gd name="T57" fmla="*/ 0 h 772"/>
                <a:gd name="T58" fmla="*/ 0 w 439"/>
                <a:gd name="T59" fmla="*/ 0 h 772"/>
                <a:gd name="T60" fmla="*/ 0 w 439"/>
                <a:gd name="T61" fmla="*/ 0 h 772"/>
                <a:gd name="T62" fmla="*/ 0 w 439"/>
                <a:gd name="T63" fmla="*/ 0 h 772"/>
                <a:gd name="T64" fmla="*/ 0 w 439"/>
                <a:gd name="T65" fmla="*/ 0 h 772"/>
                <a:gd name="T66" fmla="*/ 0 w 439"/>
                <a:gd name="T67" fmla="*/ 0 h 772"/>
                <a:gd name="T68" fmla="*/ 0 w 439"/>
                <a:gd name="T69" fmla="*/ 0 h 772"/>
                <a:gd name="T70" fmla="*/ 0 w 439"/>
                <a:gd name="T71" fmla="*/ 0 h 772"/>
                <a:gd name="T72" fmla="*/ 0 w 439"/>
                <a:gd name="T73" fmla="*/ 0 h 772"/>
                <a:gd name="T74" fmla="*/ 0 w 439"/>
                <a:gd name="T75" fmla="*/ 0 h 772"/>
                <a:gd name="T76" fmla="*/ 0 w 439"/>
                <a:gd name="T77" fmla="*/ 0 h 772"/>
                <a:gd name="T78" fmla="*/ 0 w 439"/>
                <a:gd name="T79" fmla="*/ 0 h 772"/>
                <a:gd name="T80" fmla="*/ 0 w 439"/>
                <a:gd name="T81" fmla="*/ 0 h 772"/>
                <a:gd name="T82" fmla="*/ 0 w 439"/>
                <a:gd name="T83" fmla="*/ 0 h 772"/>
                <a:gd name="T84" fmla="*/ 0 w 439"/>
                <a:gd name="T85" fmla="*/ 0 h 772"/>
                <a:gd name="T86" fmla="*/ 0 w 439"/>
                <a:gd name="T87" fmla="*/ 0 h 772"/>
                <a:gd name="T88" fmla="*/ 0 w 439"/>
                <a:gd name="T89" fmla="*/ 0 h 772"/>
                <a:gd name="T90" fmla="*/ 0 w 439"/>
                <a:gd name="T91" fmla="*/ 0 h 772"/>
                <a:gd name="T92" fmla="*/ 0 w 439"/>
                <a:gd name="T93" fmla="*/ 0 h 772"/>
                <a:gd name="T94" fmla="*/ 0 w 439"/>
                <a:gd name="T95" fmla="*/ 0 h 772"/>
                <a:gd name="T96" fmla="*/ 0 w 439"/>
                <a:gd name="T97" fmla="*/ 0 h 772"/>
                <a:gd name="T98" fmla="*/ 0 w 439"/>
                <a:gd name="T99" fmla="*/ 0 h 772"/>
                <a:gd name="T100" fmla="*/ 0 w 439"/>
                <a:gd name="T101" fmla="*/ 0 h 772"/>
                <a:gd name="T102" fmla="*/ 0 w 439"/>
                <a:gd name="T103" fmla="*/ 0 h 772"/>
                <a:gd name="T104" fmla="*/ 0 w 439"/>
                <a:gd name="T105" fmla="*/ 0 h 772"/>
                <a:gd name="T106" fmla="*/ 0 w 439"/>
                <a:gd name="T107" fmla="*/ 0 h 772"/>
                <a:gd name="T108" fmla="*/ 0 w 439"/>
                <a:gd name="T109" fmla="*/ 0 h 772"/>
                <a:gd name="T110" fmla="*/ 0 w 439"/>
                <a:gd name="T111" fmla="*/ 0 h 772"/>
                <a:gd name="T112" fmla="*/ 0 w 439"/>
                <a:gd name="T113" fmla="*/ 0 h 772"/>
                <a:gd name="T114" fmla="*/ 0 w 439"/>
                <a:gd name="T115" fmla="*/ 0 h 772"/>
                <a:gd name="T116" fmla="*/ 0 w 439"/>
                <a:gd name="T117" fmla="*/ 0 h 77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39" h="772">
                  <a:moveTo>
                    <a:pt x="219" y="117"/>
                  </a:moveTo>
                  <a:lnTo>
                    <a:pt x="227" y="117"/>
                  </a:lnTo>
                  <a:lnTo>
                    <a:pt x="236" y="118"/>
                  </a:lnTo>
                  <a:lnTo>
                    <a:pt x="245" y="119"/>
                  </a:lnTo>
                  <a:lnTo>
                    <a:pt x="252" y="121"/>
                  </a:lnTo>
                  <a:lnTo>
                    <a:pt x="260" y="124"/>
                  </a:lnTo>
                  <a:lnTo>
                    <a:pt x="267" y="127"/>
                  </a:lnTo>
                  <a:lnTo>
                    <a:pt x="275" y="132"/>
                  </a:lnTo>
                  <a:lnTo>
                    <a:pt x="281" y="137"/>
                  </a:lnTo>
                  <a:lnTo>
                    <a:pt x="288" y="141"/>
                  </a:lnTo>
                  <a:lnTo>
                    <a:pt x="294" y="148"/>
                  </a:lnTo>
                  <a:lnTo>
                    <a:pt x="301" y="154"/>
                  </a:lnTo>
                  <a:lnTo>
                    <a:pt x="307" y="161"/>
                  </a:lnTo>
                  <a:lnTo>
                    <a:pt x="318" y="176"/>
                  </a:lnTo>
                  <a:lnTo>
                    <a:pt x="328" y="193"/>
                  </a:lnTo>
                  <a:lnTo>
                    <a:pt x="338" y="211"/>
                  </a:lnTo>
                  <a:lnTo>
                    <a:pt x="345" y="232"/>
                  </a:lnTo>
                  <a:lnTo>
                    <a:pt x="352" y="254"/>
                  </a:lnTo>
                  <a:lnTo>
                    <a:pt x="357" y="277"/>
                  </a:lnTo>
                  <a:lnTo>
                    <a:pt x="361" y="301"/>
                  </a:lnTo>
                  <a:lnTo>
                    <a:pt x="365" y="327"/>
                  </a:lnTo>
                  <a:lnTo>
                    <a:pt x="367" y="353"/>
                  </a:lnTo>
                  <a:lnTo>
                    <a:pt x="368" y="381"/>
                  </a:lnTo>
                  <a:lnTo>
                    <a:pt x="367" y="408"/>
                  </a:lnTo>
                  <a:lnTo>
                    <a:pt x="366" y="435"/>
                  </a:lnTo>
                  <a:lnTo>
                    <a:pt x="362" y="462"/>
                  </a:lnTo>
                  <a:lnTo>
                    <a:pt x="358" y="487"/>
                  </a:lnTo>
                  <a:lnTo>
                    <a:pt x="353" y="511"/>
                  </a:lnTo>
                  <a:lnTo>
                    <a:pt x="346" y="534"/>
                  </a:lnTo>
                  <a:lnTo>
                    <a:pt x="339" y="556"/>
                  </a:lnTo>
                  <a:lnTo>
                    <a:pt x="330" y="575"/>
                  </a:lnTo>
                  <a:lnTo>
                    <a:pt x="320" y="593"/>
                  </a:lnTo>
                  <a:lnTo>
                    <a:pt x="309" y="610"/>
                  </a:lnTo>
                  <a:lnTo>
                    <a:pt x="304" y="617"/>
                  </a:lnTo>
                  <a:lnTo>
                    <a:pt x="298" y="624"/>
                  </a:lnTo>
                  <a:lnTo>
                    <a:pt x="291" y="630"/>
                  </a:lnTo>
                  <a:lnTo>
                    <a:pt x="285" y="636"/>
                  </a:lnTo>
                  <a:lnTo>
                    <a:pt x="278" y="641"/>
                  </a:lnTo>
                  <a:lnTo>
                    <a:pt x="271" y="645"/>
                  </a:lnTo>
                  <a:lnTo>
                    <a:pt x="263" y="649"/>
                  </a:lnTo>
                  <a:lnTo>
                    <a:pt x="256" y="653"/>
                  </a:lnTo>
                  <a:lnTo>
                    <a:pt x="248" y="655"/>
                  </a:lnTo>
                  <a:lnTo>
                    <a:pt x="239" y="657"/>
                  </a:lnTo>
                  <a:lnTo>
                    <a:pt x="231" y="658"/>
                  </a:lnTo>
                  <a:lnTo>
                    <a:pt x="222" y="658"/>
                  </a:lnTo>
                  <a:lnTo>
                    <a:pt x="213" y="658"/>
                  </a:lnTo>
                  <a:lnTo>
                    <a:pt x="205" y="657"/>
                  </a:lnTo>
                  <a:lnTo>
                    <a:pt x="196" y="655"/>
                  </a:lnTo>
                  <a:lnTo>
                    <a:pt x="189" y="653"/>
                  </a:lnTo>
                  <a:lnTo>
                    <a:pt x="181" y="649"/>
                  </a:lnTo>
                  <a:lnTo>
                    <a:pt x="173" y="645"/>
                  </a:lnTo>
                  <a:lnTo>
                    <a:pt x="166" y="640"/>
                  </a:lnTo>
                  <a:lnTo>
                    <a:pt x="158" y="634"/>
                  </a:lnTo>
                  <a:lnTo>
                    <a:pt x="152" y="629"/>
                  </a:lnTo>
                  <a:lnTo>
                    <a:pt x="145" y="622"/>
                  </a:lnTo>
                  <a:lnTo>
                    <a:pt x="140" y="615"/>
                  </a:lnTo>
                  <a:lnTo>
                    <a:pt x="134" y="607"/>
                  </a:lnTo>
                  <a:lnTo>
                    <a:pt x="123" y="590"/>
                  </a:lnTo>
                  <a:lnTo>
                    <a:pt x="113" y="572"/>
                  </a:lnTo>
                  <a:lnTo>
                    <a:pt x="104" y="551"/>
                  </a:lnTo>
                  <a:lnTo>
                    <a:pt x="97" y="530"/>
                  </a:lnTo>
                  <a:lnTo>
                    <a:pt x="90" y="506"/>
                  </a:lnTo>
                  <a:lnTo>
                    <a:pt x="86" y="482"/>
                  </a:lnTo>
                  <a:lnTo>
                    <a:pt x="82" y="457"/>
                  </a:lnTo>
                  <a:lnTo>
                    <a:pt x="78" y="432"/>
                  </a:lnTo>
                  <a:lnTo>
                    <a:pt x="76" y="405"/>
                  </a:lnTo>
                  <a:lnTo>
                    <a:pt x="76" y="378"/>
                  </a:lnTo>
                  <a:lnTo>
                    <a:pt x="77" y="353"/>
                  </a:lnTo>
                  <a:lnTo>
                    <a:pt x="78" y="327"/>
                  </a:lnTo>
                  <a:lnTo>
                    <a:pt x="82" y="303"/>
                  </a:lnTo>
                  <a:lnTo>
                    <a:pt x="87" y="279"/>
                  </a:lnTo>
                  <a:lnTo>
                    <a:pt x="92" y="257"/>
                  </a:lnTo>
                  <a:lnTo>
                    <a:pt x="99" y="234"/>
                  </a:lnTo>
                  <a:lnTo>
                    <a:pt x="107" y="215"/>
                  </a:lnTo>
                  <a:lnTo>
                    <a:pt x="116" y="195"/>
                  </a:lnTo>
                  <a:lnTo>
                    <a:pt x="126" y="178"/>
                  </a:lnTo>
                  <a:lnTo>
                    <a:pt x="137" y="163"/>
                  </a:lnTo>
                  <a:lnTo>
                    <a:pt x="149" y="149"/>
                  </a:lnTo>
                  <a:lnTo>
                    <a:pt x="162" y="138"/>
                  </a:lnTo>
                  <a:lnTo>
                    <a:pt x="168" y="133"/>
                  </a:lnTo>
                  <a:lnTo>
                    <a:pt x="175" y="128"/>
                  </a:lnTo>
                  <a:lnTo>
                    <a:pt x="181" y="125"/>
                  </a:lnTo>
                  <a:lnTo>
                    <a:pt x="189" y="122"/>
                  </a:lnTo>
                  <a:lnTo>
                    <a:pt x="196" y="119"/>
                  </a:lnTo>
                  <a:lnTo>
                    <a:pt x="204" y="118"/>
                  </a:lnTo>
                  <a:lnTo>
                    <a:pt x="211" y="117"/>
                  </a:lnTo>
                  <a:lnTo>
                    <a:pt x="219" y="117"/>
                  </a:lnTo>
                  <a:close/>
                  <a:moveTo>
                    <a:pt x="439" y="20"/>
                  </a:moveTo>
                  <a:lnTo>
                    <a:pt x="365" y="20"/>
                  </a:lnTo>
                  <a:lnTo>
                    <a:pt x="365" y="124"/>
                  </a:lnTo>
                  <a:lnTo>
                    <a:pt x="362" y="124"/>
                  </a:lnTo>
                  <a:lnTo>
                    <a:pt x="355" y="110"/>
                  </a:lnTo>
                  <a:lnTo>
                    <a:pt x="347" y="96"/>
                  </a:lnTo>
                  <a:lnTo>
                    <a:pt x="340" y="84"/>
                  </a:lnTo>
                  <a:lnTo>
                    <a:pt x="331" y="72"/>
                  </a:lnTo>
                  <a:lnTo>
                    <a:pt x="324" y="61"/>
                  </a:lnTo>
                  <a:lnTo>
                    <a:pt x="314" y="51"/>
                  </a:lnTo>
                  <a:lnTo>
                    <a:pt x="305" y="41"/>
                  </a:lnTo>
                  <a:lnTo>
                    <a:pt x="295" y="33"/>
                  </a:lnTo>
                  <a:lnTo>
                    <a:pt x="286" y="25"/>
                  </a:lnTo>
                  <a:lnTo>
                    <a:pt x="276" y="18"/>
                  </a:lnTo>
                  <a:lnTo>
                    <a:pt x="266" y="13"/>
                  </a:lnTo>
                  <a:lnTo>
                    <a:pt x="256" y="9"/>
                  </a:lnTo>
                  <a:lnTo>
                    <a:pt x="245" y="4"/>
                  </a:lnTo>
                  <a:lnTo>
                    <a:pt x="234" y="2"/>
                  </a:lnTo>
                  <a:lnTo>
                    <a:pt x="223" y="0"/>
                  </a:lnTo>
                  <a:lnTo>
                    <a:pt x="211" y="0"/>
                  </a:lnTo>
                  <a:lnTo>
                    <a:pt x="199" y="0"/>
                  </a:lnTo>
                  <a:lnTo>
                    <a:pt x="187" y="1"/>
                  </a:lnTo>
                  <a:lnTo>
                    <a:pt x="176" y="4"/>
                  </a:lnTo>
                  <a:lnTo>
                    <a:pt x="164" y="8"/>
                  </a:lnTo>
                  <a:lnTo>
                    <a:pt x="153" y="12"/>
                  </a:lnTo>
                  <a:lnTo>
                    <a:pt x="142" y="17"/>
                  </a:lnTo>
                  <a:lnTo>
                    <a:pt x="132" y="24"/>
                  </a:lnTo>
                  <a:lnTo>
                    <a:pt x="123" y="31"/>
                  </a:lnTo>
                  <a:lnTo>
                    <a:pt x="113" y="39"/>
                  </a:lnTo>
                  <a:lnTo>
                    <a:pt x="103" y="47"/>
                  </a:lnTo>
                  <a:lnTo>
                    <a:pt x="95" y="57"/>
                  </a:lnTo>
                  <a:lnTo>
                    <a:pt x="86" y="68"/>
                  </a:lnTo>
                  <a:lnTo>
                    <a:pt x="77" y="79"/>
                  </a:lnTo>
                  <a:lnTo>
                    <a:pt x="70" y="91"/>
                  </a:lnTo>
                  <a:lnTo>
                    <a:pt x="62" y="102"/>
                  </a:lnTo>
                  <a:lnTo>
                    <a:pt x="56" y="115"/>
                  </a:lnTo>
                  <a:lnTo>
                    <a:pt x="49" y="129"/>
                  </a:lnTo>
                  <a:lnTo>
                    <a:pt x="43" y="143"/>
                  </a:lnTo>
                  <a:lnTo>
                    <a:pt x="37" y="159"/>
                  </a:lnTo>
                  <a:lnTo>
                    <a:pt x="31" y="174"/>
                  </a:lnTo>
                  <a:lnTo>
                    <a:pt x="22" y="206"/>
                  </a:lnTo>
                  <a:lnTo>
                    <a:pt x="14" y="239"/>
                  </a:lnTo>
                  <a:lnTo>
                    <a:pt x="7" y="275"/>
                  </a:lnTo>
                  <a:lnTo>
                    <a:pt x="3" y="312"/>
                  </a:lnTo>
                  <a:lnTo>
                    <a:pt x="1" y="350"/>
                  </a:lnTo>
                  <a:lnTo>
                    <a:pt x="0" y="388"/>
                  </a:lnTo>
                  <a:lnTo>
                    <a:pt x="1" y="426"/>
                  </a:lnTo>
                  <a:lnTo>
                    <a:pt x="3" y="463"/>
                  </a:lnTo>
                  <a:lnTo>
                    <a:pt x="8" y="498"/>
                  </a:lnTo>
                  <a:lnTo>
                    <a:pt x="14" y="533"/>
                  </a:lnTo>
                  <a:lnTo>
                    <a:pt x="22" y="566"/>
                  </a:lnTo>
                  <a:lnTo>
                    <a:pt x="32" y="599"/>
                  </a:lnTo>
                  <a:lnTo>
                    <a:pt x="37" y="614"/>
                  </a:lnTo>
                  <a:lnTo>
                    <a:pt x="44" y="628"/>
                  </a:lnTo>
                  <a:lnTo>
                    <a:pt x="50" y="642"/>
                  </a:lnTo>
                  <a:lnTo>
                    <a:pt x="57" y="656"/>
                  </a:lnTo>
                  <a:lnTo>
                    <a:pt x="63" y="669"/>
                  </a:lnTo>
                  <a:lnTo>
                    <a:pt x="71" y="682"/>
                  </a:lnTo>
                  <a:lnTo>
                    <a:pt x="78" y="693"/>
                  </a:lnTo>
                  <a:lnTo>
                    <a:pt x="87" y="704"/>
                  </a:lnTo>
                  <a:lnTo>
                    <a:pt x="96" y="714"/>
                  </a:lnTo>
                  <a:lnTo>
                    <a:pt x="104" y="724"/>
                  </a:lnTo>
                  <a:lnTo>
                    <a:pt x="114" y="732"/>
                  </a:lnTo>
                  <a:lnTo>
                    <a:pt x="124" y="741"/>
                  </a:lnTo>
                  <a:lnTo>
                    <a:pt x="134" y="748"/>
                  </a:lnTo>
                  <a:lnTo>
                    <a:pt x="143" y="754"/>
                  </a:lnTo>
                  <a:lnTo>
                    <a:pt x="154" y="759"/>
                  </a:lnTo>
                  <a:lnTo>
                    <a:pt x="165" y="764"/>
                  </a:lnTo>
                  <a:lnTo>
                    <a:pt x="176" y="768"/>
                  </a:lnTo>
                  <a:lnTo>
                    <a:pt x="187" y="770"/>
                  </a:lnTo>
                  <a:lnTo>
                    <a:pt x="199" y="771"/>
                  </a:lnTo>
                  <a:lnTo>
                    <a:pt x="211" y="772"/>
                  </a:lnTo>
                  <a:lnTo>
                    <a:pt x="223" y="772"/>
                  </a:lnTo>
                  <a:lnTo>
                    <a:pt x="234" y="770"/>
                  </a:lnTo>
                  <a:lnTo>
                    <a:pt x="245" y="768"/>
                  </a:lnTo>
                  <a:lnTo>
                    <a:pt x="256" y="765"/>
                  </a:lnTo>
                  <a:lnTo>
                    <a:pt x="266" y="761"/>
                  </a:lnTo>
                  <a:lnTo>
                    <a:pt x="276" y="755"/>
                  </a:lnTo>
                  <a:lnTo>
                    <a:pt x="286" y="750"/>
                  </a:lnTo>
                  <a:lnTo>
                    <a:pt x="295" y="742"/>
                  </a:lnTo>
                  <a:lnTo>
                    <a:pt x="305" y="735"/>
                  </a:lnTo>
                  <a:lnTo>
                    <a:pt x="314" y="725"/>
                  </a:lnTo>
                  <a:lnTo>
                    <a:pt x="324" y="715"/>
                  </a:lnTo>
                  <a:lnTo>
                    <a:pt x="331" y="704"/>
                  </a:lnTo>
                  <a:lnTo>
                    <a:pt x="340" y="693"/>
                  </a:lnTo>
                  <a:lnTo>
                    <a:pt x="347" y="680"/>
                  </a:lnTo>
                  <a:lnTo>
                    <a:pt x="355" y="666"/>
                  </a:lnTo>
                  <a:lnTo>
                    <a:pt x="362" y="651"/>
                  </a:lnTo>
                  <a:lnTo>
                    <a:pt x="365" y="651"/>
                  </a:lnTo>
                  <a:lnTo>
                    <a:pt x="365" y="754"/>
                  </a:lnTo>
                  <a:lnTo>
                    <a:pt x="439" y="754"/>
                  </a:lnTo>
                  <a:lnTo>
                    <a:pt x="439" y="2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8" name="Freeform 24"/>
            <p:cNvSpPr>
              <a:spLocks noChangeAspect="1"/>
            </p:cNvSpPr>
            <p:nvPr/>
          </p:nvSpPr>
          <p:spPr bwMode="black">
            <a:xfrm>
              <a:off x="2862" y="3723"/>
              <a:ext cx="33" cy="167"/>
            </a:xfrm>
            <a:custGeom>
              <a:avLst/>
              <a:gdLst>
                <a:gd name="T0" fmla="*/ 0 w 199"/>
                <a:gd name="T1" fmla="*/ 0 h 998"/>
                <a:gd name="T2" fmla="*/ 0 w 199"/>
                <a:gd name="T3" fmla="*/ 0 h 998"/>
                <a:gd name="T4" fmla="*/ 0 w 199"/>
                <a:gd name="T5" fmla="*/ 0 h 998"/>
                <a:gd name="T6" fmla="*/ 0 w 199"/>
                <a:gd name="T7" fmla="*/ 0 h 998"/>
                <a:gd name="T8" fmla="*/ 0 w 199"/>
                <a:gd name="T9" fmla="*/ 0 h 998"/>
                <a:gd name="T10" fmla="*/ 0 w 199"/>
                <a:gd name="T11" fmla="*/ 0 h 998"/>
                <a:gd name="T12" fmla="*/ 0 w 199"/>
                <a:gd name="T13" fmla="*/ 0 h 998"/>
                <a:gd name="T14" fmla="*/ 0 w 199"/>
                <a:gd name="T15" fmla="*/ 0 h 998"/>
                <a:gd name="T16" fmla="*/ 0 w 199"/>
                <a:gd name="T17" fmla="*/ 0 h 998"/>
                <a:gd name="T18" fmla="*/ 0 w 199"/>
                <a:gd name="T19" fmla="*/ 0 h 998"/>
                <a:gd name="T20" fmla="*/ 0 w 199"/>
                <a:gd name="T21" fmla="*/ 0 h 998"/>
                <a:gd name="T22" fmla="*/ 0 w 199"/>
                <a:gd name="T23" fmla="*/ 0 h 998"/>
                <a:gd name="T24" fmla="*/ 0 w 199"/>
                <a:gd name="T25" fmla="*/ 0 h 9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9" h="998">
                  <a:moveTo>
                    <a:pt x="119" y="998"/>
                  </a:moveTo>
                  <a:lnTo>
                    <a:pt x="46" y="998"/>
                  </a:lnTo>
                  <a:lnTo>
                    <a:pt x="46" y="379"/>
                  </a:lnTo>
                  <a:lnTo>
                    <a:pt x="0" y="379"/>
                  </a:lnTo>
                  <a:lnTo>
                    <a:pt x="0" y="264"/>
                  </a:lnTo>
                  <a:lnTo>
                    <a:pt x="46" y="264"/>
                  </a:lnTo>
                  <a:lnTo>
                    <a:pt x="46" y="0"/>
                  </a:lnTo>
                  <a:lnTo>
                    <a:pt x="119" y="0"/>
                  </a:lnTo>
                  <a:lnTo>
                    <a:pt x="119" y="264"/>
                  </a:lnTo>
                  <a:lnTo>
                    <a:pt x="199" y="264"/>
                  </a:lnTo>
                  <a:lnTo>
                    <a:pt x="199" y="379"/>
                  </a:lnTo>
                  <a:lnTo>
                    <a:pt x="119" y="379"/>
                  </a:lnTo>
                  <a:lnTo>
                    <a:pt x="119" y="998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59" name="Freeform 25"/>
            <p:cNvSpPr>
              <a:spLocks noChangeAspect="1" noEditPoints="1"/>
            </p:cNvSpPr>
            <p:nvPr/>
          </p:nvSpPr>
          <p:spPr bwMode="black">
            <a:xfrm>
              <a:off x="2900" y="3764"/>
              <a:ext cx="77" cy="129"/>
            </a:xfrm>
            <a:custGeom>
              <a:avLst/>
              <a:gdLst>
                <a:gd name="T0" fmla="*/ 0 w 461"/>
                <a:gd name="T1" fmla="*/ 0 h 772"/>
                <a:gd name="T2" fmla="*/ 0 w 461"/>
                <a:gd name="T3" fmla="*/ 0 h 772"/>
                <a:gd name="T4" fmla="*/ 0 w 461"/>
                <a:gd name="T5" fmla="*/ 0 h 772"/>
                <a:gd name="T6" fmla="*/ 0 w 461"/>
                <a:gd name="T7" fmla="*/ 0 h 772"/>
                <a:gd name="T8" fmla="*/ 0 w 461"/>
                <a:gd name="T9" fmla="*/ 0 h 772"/>
                <a:gd name="T10" fmla="*/ 0 w 461"/>
                <a:gd name="T11" fmla="*/ 0 h 772"/>
                <a:gd name="T12" fmla="*/ 0 w 461"/>
                <a:gd name="T13" fmla="*/ 0 h 772"/>
                <a:gd name="T14" fmla="*/ 0 w 461"/>
                <a:gd name="T15" fmla="*/ 0 h 772"/>
                <a:gd name="T16" fmla="*/ 0 w 461"/>
                <a:gd name="T17" fmla="*/ 0 h 772"/>
                <a:gd name="T18" fmla="*/ 0 w 461"/>
                <a:gd name="T19" fmla="*/ 0 h 772"/>
                <a:gd name="T20" fmla="*/ 0 w 461"/>
                <a:gd name="T21" fmla="*/ 0 h 772"/>
                <a:gd name="T22" fmla="*/ 0 w 461"/>
                <a:gd name="T23" fmla="*/ 0 h 772"/>
                <a:gd name="T24" fmla="*/ 0 w 461"/>
                <a:gd name="T25" fmla="*/ 0 h 772"/>
                <a:gd name="T26" fmla="*/ 0 w 461"/>
                <a:gd name="T27" fmla="*/ 0 h 772"/>
                <a:gd name="T28" fmla="*/ 0 w 461"/>
                <a:gd name="T29" fmla="*/ 0 h 772"/>
                <a:gd name="T30" fmla="*/ 0 w 461"/>
                <a:gd name="T31" fmla="*/ 0 h 772"/>
                <a:gd name="T32" fmla="*/ 0 w 461"/>
                <a:gd name="T33" fmla="*/ 0 h 772"/>
                <a:gd name="T34" fmla="*/ 0 w 461"/>
                <a:gd name="T35" fmla="*/ 0 h 772"/>
                <a:gd name="T36" fmla="*/ 0 w 461"/>
                <a:gd name="T37" fmla="*/ 0 h 772"/>
                <a:gd name="T38" fmla="*/ 0 w 461"/>
                <a:gd name="T39" fmla="*/ 0 h 772"/>
                <a:gd name="T40" fmla="*/ 0 w 461"/>
                <a:gd name="T41" fmla="*/ 0 h 772"/>
                <a:gd name="T42" fmla="*/ 0 w 461"/>
                <a:gd name="T43" fmla="*/ 0 h 772"/>
                <a:gd name="T44" fmla="*/ 0 w 461"/>
                <a:gd name="T45" fmla="*/ 0 h 772"/>
                <a:gd name="T46" fmla="*/ 0 w 461"/>
                <a:gd name="T47" fmla="*/ 0 h 772"/>
                <a:gd name="T48" fmla="*/ 0 w 461"/>
                <a:gd name="T49" fmla="*/ 0 h 772"/>
                <a:gd name="T50" fmla="*/ 0 w 461"/>
                <a:gd name="T51" fmla="*/ 0 h 772"/>
                <a:gd name="T52" fmla="*/ 0 w 461"/>
                <a:gd name="T53" fmla="*/ 0 h 772"/>
                <a:gd name="T54" fmla="*/ 0 w 461"/>
                <a:gd name="T55" fmla="*/ 0 h 772"/>
                <a:gd name="T56" fmla="*/ 0 w 461"/>
                <a:gd name="T57" fmla="*/ 0 h 772"/>
                <a:gd name="T58" fmla="*/ 0 w 461"/>
                <a:gd name="T59" fmla="*/ 0 h 772"/>
                <a:gd name="T60" fmla="*/ 0 w 461"/>
                <a:gd name="T61" fmla="*/ 0 h 772"/>
                <a:gd name="T62" fmla="*/ 0 w 461"/>
                <a:gd name="T63" fmla="*/ 0 h 772"/>
                <a:gd name="T64" fmla="*/ 0 w 461"/>
                <a:gd name="T65" fmla="*/ 0 h 772"/>
                <a:gd name="T66" fmla="*/ 0 w 461"/>
                <a:gd name="T67" fmla="*/ 0 h 772"/>
                <a:gd name="T68" fmla="*/ 0 w 461"/>
                <a:gd name="T69" fmla="*/ 0 h 772"/>
                <a:gd name="T70" fmla="*/ 0 w 461"/>
                <a:gd name="T71" fmla="*/ 0 h 772"/>
                <a:gd name="T72" fmla="*/ 0 w 461"/>
                <a:gd name="T73" fmla="*/ 0 h 772"/>
                <a:gd name="T74" fmla="*/ 0 w 461"/>
                <a:gd name="T75" fmla="*/ 0 h 772"/>
                <a:gd name="T76" fmla="*/ 0 w 461"/>
                <a:gd name="T77" fmla="*/ 0 h 772"/>
                <a:gd name="T78" fmla="*/ 0 w 461"/>
                <a:gd name="T79" fmla="*/ 0 h 772"/>
                <a:gd name="T80" fmla="*/ 0 w 461"/>
                <a:gd name="T81" fmla="*/ 0 h 772"/>
                <a:gd name="T82" fmla="*/ 0 w 461"/>
                <a:gd name="T83" fmla="*/ 0 h 772"/>
                <a:gd name="T84" fmla="*/ 0 w 461"/>
                <a:gd name="T85" fmla="*/ 0 h 772"/>
                <a:gd name="T86" fmla="*/ 0 w 461"/>
                <a:gd name="T87" fmla="*/ 0 h 772"/>
                <a:gd name="T88" fmla="*/ 0 w 461"/>
                <a:gd name="T89" fmla="*/ 0 h 772"/>
                <a:gd name="T90" fmla="*/ 0 w 461"/>
                <a:gd name="T91" fmla="*/ 0 h 772"/>
                <a:gd name="T92" fmla="*/ 0 w 461"/>
                <a:gd name="T93" fmla="*/ 0 h 772"/>
                <a:gd name="T94" fmla="*/ 0 w 461"/>
                <a:gd name="T95" fmla="*/ 0 h 772"/>
                <a:gd name="T96" fmla="*/ 0 w 461"/>
                <a:gd name="T97" fmla="*/ 0 h 772"/>
                <a:gd name="T98" fmla="*/ 0 w 461"/>
                <a:gd name="T99" fmla="*/ 0 h 772"/>
                <a:gd name="T100" fmla="*/ 0 w 461"/>
                <a:gd name="T101" fmla="*/ 0 h 772"/>
                <a:gd name="T102" fmla="*/ 0 w 461"/>
                <a:gd name="T103" fmla="*/ 0 h 772"/>
                <a:gd name="T104" fmla="*/ 0 w 461"/>
                <a:gd name="T105" fmla="*/ 0 h 772"/>
                <a:gd name="T106" fmla="*/ 0 w 461"/>
                <a:gd name="T107" fmla="*/ 0 h 77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1" h="772">
                  <a:moveTo>
                    <a:pt x="230" y="117"/>
                  </a:moveTo>
                  <a:lnTo>
                    <a:pt x="239" y="117"/>
                  </a:lnTo>
                  <a:lnTo>
                    <a:pt x="247" y="118"/>
                  </a:lnTo>
                  <a:lnTo>
                    <a:pt x="256" y="119"/>
                  </a:lnTo>
                  <a:lnTo>
                    <a:pt x="264" y="122"/>
                  </a:lnTo>
                  <a:lnTo>
                    <a:pt x="272" y="124"/>
                  </a:lnTo>
                  <a:lnTo>
                    <a:pt x="280" y="128"/>
                  </a:lnTo>
                  <a:lnTo>
                    <a:pt x="287" y="133"/>
                  </a:lnTo>
                  <a:lnTo>
                    <a:pt x="294" y="137"/>
                  </a:lnTo>
                  <a:lnTo>
                    <a:pt x="301" y="142"/>
                  </a:lnTo>
                  <a:lnTo>
                    <a:pt x="308" y="149"/>
                  </a:lnTo>
                  <a:lnTo>
                    <a:pt x="314" y="155"/>
                  </a:lnTo>
                  <a:lnTo>
                    <a:pt x="321" y="162"/>
                  </a:lnTo>
                  <a:lnTo>
                    <a:pt x="333" y="178"/>
                  </a:lnTo>
                  <a:lnTo>
                    <a:pt x="343" y="195"/>
                  </a:lnTo>
                  <a:lnTo>
                    <a:pt x="353" y="215"/>
                  </a:lnTo>
                  <a:lnTo>
                    <a:pt x="362" y="235"/>
                  </a:lnTo>
                  <a:lnTo>
                    <a:pt x="369" y="258"/>
                  </a:lnTo>
                  <a:lnTo>
                    <a:pt x="376" y="282"/>
                  </a:lnTo>
                  <a:lnTo>
                    <a:pt x="380" y="306"/>
                  </a:lnTo>
                  <a:lnTo>
                    <a:pt x="383" y="332"/>
                  </a:lnTo>
                  <a:lnTo>
                    <a:pt x="386" y="358"/>
                  </a:lnTo>
                  <a:lnTo>
                    <a:pt x="387" y="386"/>
                  </a:lnTo>
                  <a:lnTo>
                    <a:pt x="386" y="414"/>
                  </a:lnTo>
                  <a:lnTo>
                    <a:pt x="383" y="441"/>
                  </a:lnTo>
                  <a:lnTo>
                    <a:pt x="380" y="467"/>
                  </a:lnTo>
                  <a:lnTo>
                    <a:pt x="376" y="492"/>
                  </a:lnTo>
                  <a:lnTo>
                    <a:pt x="369" y="516"/>
                  </a:lnTo>
                  <a:lnTo>
                    <a:pt x="362" y="538"/>
                  </a:lnTo>
                  <a:lnTo>
                    <a:pt x="353" y="560"/>
                  </a:lnTo>
                  <a:lnTo>
                    <a:pt x="343" y="579"/>
                  </a:lnTo>
                  <a:lnTo>
                    <a:pt x="333" y="597"/>
                  </a:lnTo>
                  <a:lnTo>
                    <a:pt x="321" y="612"/>
                  </a:lnTo>
                  <a:lnTo>
                    <a:pt x="314" y="619"/>
                  </a:lnTo>
                  <a:lnTo>
                    <a:pt x="308" y="626"/>
                  </a:lnTo>
                  <a:lnTo>
                    <a:pt x="301" y="632"/>
                  </a:lnTo>
                  <a:lnTo>
                    <a:pt x="294" y="638"/>
                  </a:lnTo>
                  <a:lnTo>
                    <a:pt x="287" y="642"/>
                  </a:lnTo>
                  <a:lnTo>
                    <a:pt x="280" y="646"/>
                  </a:lnTo>
                  <a:lnTo>
                    <a:pt x="272" y="651"/>
                  </a:lnTo>
                  <a:lnTo>
                    <a:pt x="264" y="653"/>
                  </a:lnTo>
                  <a:lnTo>
                    <a:pt x="256" y="656"/>
                  </a:lnTo>
                  <a:lnTo>
                    <a:pt x="247" y="657"/>
                  </a:lnTo>
                  <a:lnTo>
                    <a:pt x="239" y="658"/>
                  </a:lnTo>
                  <a:lnTo>
                    <a:pt x="230" y="658"/>
                  </a:lnTo>
                  <a:lnTo>
                    <a:pt x="221" y="658"/>
                  </a:lnTo>
                  <a:lnTo>
                    <a:pt x="214" y="657"/>
                  </a:lnTo>
                  <a:lnTo>
                    <a:pt x="205" y="656"/>
                  </a:lnTo>
                  <a:lnTo>
                    <a:pt x="197" y="653"/>
                  </a:lnTo>
                  <a:lnTo>
                    <a:pt x="189" y="651"/>
                  </a:lnTo>
                  <a:lnTo>
                    <a:pt x="181" y="646"/>
                  </a:lnTo>
                  <a:lnTo>
                    <a:pt x="174" y="642"/>
                  </a:lnTo>
                  <a:lnTo>
                    <a:pt x="167" y="638"/>
                  </a:lnTo>
                  <a:lnTo>
                    <a:pt x="160" y="632"/>
                  </a:lnTo>
                  <a:lnTo>
                    <a:pt x="153" y="626"/>
                  </a:lnTo>
                  <a:lnTo>
                    <a:pt x="147" y="619"/>
                  </a:lnTo>
                  <a:lnTo>
                    <a:pt x="140" y="612"/>
                  </a:lnTo>
                  <a:lnTo>
                    <a:pt x="129" y="597"/>
                  </a:lnTo>
                  <a:lnTo>
                    <a:pt x="118" y="579"/>
                  </a:lnTo>
                  <a:lnTo>
                    <a:pt x="108" y="560"/>
                  </a:lnTo>
                  <a:lnTo>
                    <a:pt x="99" y="538"/>
                  </a:lnTo>
                  <a:lnTo>
                    <a:pt x="92" y="516"/>
                  </a:lnTo>
                  <a:lnTo>
                    <a:pt x="85" y="492"/>
                  </a:lnTo>
                  <a:lnTo>
                    <a:pt x="81" y="467"/>
                  </a:lnTo>
                  <a:lnTo>
                    <a:pt x="77" y="441"/>
                  </a:lnTo>
                  <a:lnTo>
                    <a:pt x="75" y="414"/>
                  </a:lnTo>
                  <a:lnTo>
                    <a:pt x="75" y="386"/>
                  </a:lnTo>
                  <a:lnTo>
                    <a:pt x="75" y="358"/>
                  </a:lnTo>
                  <a:lnTo>
                    <a:pt x="77" y="332"/>
                  </a:lnTo>
                  <a:lnTo>
                    <a:pt x="81" y="306"/>
                  </a:lnTo>
                  <a:lnTo>
                    <a:pt x="85" y="282"/>
                  </a:lnTo>
                  <a:lnTo>
                    <a:pt x="92" y="258"/>
                  </a:lnTo>
                  <a:lnTo>
                    <a:pt x="99" y="235"/>
                  </a:lnTo>
                  <a:lnTo>
                    <a:pt x="108" y="215"/>
                  </a:lnTo>
                  <a:lnTo>
                    <a:pt x="118" y="195"/>
                  </a:lnTo>
                  <a:lnTo>
                    <a:pt x="129" y="178"/>
                  </a:lnTo>
                  <a:lnTo>
                    <a:pt x="140" y="162"/>
                  </a:lnTo>
                  <a:lnTo>
                    <a:pt x="147" y="155"/>
                  </a:lnTo>
                  <a:lnTo>
                    <a:pt x="153" y="149"/>
                  </a:lnTo>
                  <a:lnTo>
                    <a:pt x="160" y="142"/>
                  </a:lnTo>
                  <a:lnTo>
                    <a:pt x="167" y="137"/>
                  </a:lnTo>
                  <a:lnTo>
                    <a:pt x="174" y="133"/>
                  </a:lnTo>
                  <a:lnTo>
                    <a:pt x="181" y="128"/>
                  </a:lnTo>
                  <a:lnTo>
                    <a:pt x="189" y="124"/>
                  </a:lnTo>
                  <a:lnTo>
                    <a:pt x="197" y="122"/>
                  </a:lnTo>
                  <a:lnTo>
                    <a:pt x="205" y="119"/>
                  </a:lnTo>
                  <a:lnTo>
                    <a:pt x="214" y="118"/>
                  </a:lnTo>
                  <a:lnTo>
                    <a:pt x="221" y="117"/>
                  </a:lnTo>
                  <a:lnTo>
                    <a:pt x="230" y="117"/>
                  </a:lnTo>
                  <a:close/>
                  <a:moveTo>
                    <a:pt x="230" y="772"/>
                  </a:moveTo>
                  <a:lnTo>
                    <a:pt x="242" y="772"/>
                  </a:lnTo>
                  <a:lnTo>
                    <a:pt x="254" y="770"/>
                  </a:lnTo>
                  <a:lnTo>
                    <a:pt x="266" y="768"/>
                  </a:lnTo>
                  <a:lnTo>
                    <a:pt x="276" y="765"/>
                  </a:lnTo>
                  <a:lnTo>
                    <a:pt x="288" y="761"/>
                  </a:lnTo>
                  <a:lnTo>
                    <a:pt x="299" y="755"/>
                  </a:lnTo>
                  <a:lnTo>
                    <a:pt x="310" y="750"/>
                  </a:lnTo>
                  <a:lnTo>
                    <a:pt x="320" y="742"/>
                  </a:lnTo>
                  <a:lnTo>
                    <a:pt x="330" y="735"/>
                  </a:lnTo>
                  <a:lnTo>
                    <a:pt x="340" y="727"/>
                  </a:lnTo>
                  <a:lnTo>
                    <a:pt x="350" y="717"/>
                  </a:lnTo>
                  <a:lnTo>
                    <a:pt x="360" y="708"/>
                  </a:lnTo>
                  <a:lnTo>
                    <a:pt x="368" y="697"/>
                  </a:lnTo>
                  <a:lnTo>
                    <a:pt x="377" y="685"/>
                  </a:lnTo>
                  <a:lnTo>
                    <a:pt x="386" y="673"/>
                  </a:lnTo>
                  <a:lnTo>
                    <a:pt x="393" y="661"/>
                  </a:lnTo>
                  <a:lnTo>
                    <a:pt x="401" y="647"/>
                  </a:lnTo>
                  <a:lnTo>
                    <a:pt x="408" y="633"/>
                  </a:lnTo>
                  <a:lnTo>
                    <a:pt x="415" y="619"/>
                  </a:lnTo>
                  <a:lnTo>
                    <a:pt x="421" y="604"/>
                  </a:lnTo>
                  <a:lnTo>
                    <a:pt x="428" y="589"/>
                  </a:lnTo>
                  <a:lnTo>
                    <a:pt x="433" y="573"/>
                  </a:lnTo>
                  <a:lnTo>
                    <a:pt x="438" y="556"/>
                  </a:lnTo>
                  <a:lnTo>
                    <a:pt x="443" y="539"/>
                  </a:lnTo>
                  <a:lnTo>
                    <a:pt x="447" y="521"/>
                  </a:lnTo>
                  <a:lnTo>
                    <a:pt x="450" y="504"/>
                  </a:lnTo>
                  <a:lnTo>
                    <a:pt x="454" y="485"/>
                  </a:lnTo>
                  <a:lnTo>
                    <a:pt x="457" y="467"/>
                  </a:lnTo>
                  <a:lnTo>
                    <a:pt x="458" y="448"/>
                  </a:lnTo>
                  <a:lnTo>
                    <a:pt x="460" y="428"/>
                  </a:lnTo>
                  <a:lnTo>
                    <a:pt x="461" y="409"/>
                  </a:lnTo>
                  <a:lnTo>
                    <a:pt x="461" y="388"/>
                  </a:lnTo>
                  <a:lnTo>
                    <a:pt x="461" y="368"/>
                  </a:lnTo>
                  <a:lnTo>
                    <a:pt x="460" y="348"/>
                  </a:lnTo>
                  <a:lnTo>
                    <a:pt x="458" y="329"/>
                  </a:lnTo>
                  <a:lnTo>
                    <a:pt x="457" y="310"/>
                  </a:lnTo>
                  <a:lnTo>
                    <a:pt x="454" y="290"/>
                  </a:lnTo>
                  <a:lnTo>
                    <a:pt x="450" y="272"/>
                  </a:lnTo>
                  <a:lnTo>
                    <a:pt x="447" y="254"/>
                  </a:lnTo>
                  <a:lnTo>
                    <a:pt x="443" y="236"/>
                  </a:lnTo>
                  <a:lnTo>
                    <a:pt x="438" y="219"/>
                  </a:lnTo>
                  <a:lnTo>
                    <a:pt x="434" y="202"/>
                  </a:lnTo>
                  <a:lnTo>
                    <a:pt x="428" y="186"/>
                  </a:lnTo>
                  <a:lnTo>
                    <a:pt x="422" y="170"/>
                  </a:lnTo>
                  <a:lnTo>
                    <a:pt x="416" y="155"/>
                  </a:lnTo>
                  <a:lnTo>
                    <a:pt x="409" y="140"/>
                  </a:lnTo>
                  <a:lnTo>
                    <a:pt x="402" y="126"/>
                  </a:lnTo>
                  <a:lnTo>
                    <a:pt x="394" y="112"/>
                  </a:lnTo>
                  <a:lnTo>
                    <a:pt x="387" y="100"/>
                  </a:lnTo>
                  <a:lnTo>
                    <a:pt x="378" y="87"/>
                  </a:lnTo>
                  <a:lnTo>
                    <a:pt x="369" y="77"/>
                  </a:lnTo>
                  <a:lnTo>
                    <a:pt x="361" y="66"/>
                  </a:lnTo>
                  <a:lnTo>
                    <a:pt x="351" y="55"/>
                  </a:lnTo>
                  <a:lnTo>
                    <a:pt x="341" y="46"/>
                  </a:lnTo>
                  <a:lnTo>
                    <a:pt x="332" y="38"/>
                  </a:lnTo>
                  <a:lnTo>
                    <a:pt x="321" y="30"/>
                  </a:lnTo>
                  <a:lnTo>
                    <a:pt x="311" y="23"/>
                  </a:lnTo>
                  <a:lnTo>
                    <a:pt x="300" y="17"/>
                  </a:lnTo>
                  <a:lnTo>
                    <a:pt x="289" y="12"/>
                  </a:lnTo>
                  <a:lnTo>
                    <a:pt x="278" y="8"/>
                  </a:lnTo>
                  <a:lnTo>
                    <a:pt x="266" y="4"/>
                  </a:lnTo>
                  <a:lnTo>
                    <a:pt x="255" y="1"/>
                  </a:lnTo>
                  <a:lnTo>
                    <a:pt x="243" y="0"/>
                  </a:lnTo>
                  <a:lnTo>
                    <a:pt x="230" y="0"/>
                  </a:lnTo>
                  <a:lnTo>
                    <a:pt x="218" y="0"/>
                  </a:lnTo>
                  <a:lnTo>
                    <a:pt x="206" y="1"/>
                  </a:lnTo>
                  <a:lnTo>
                    <a:pt x="194" y="4"/>
                  </a:lnTo>
                  <a:lnTo>
                    <a:pt x="184" y="8"/>
                  </a:lnTo>
                  <a:lnTo>
                    <a:pt x="172" y="12"/>
                  </a:lnTo>
                  <a:lnTo>
                    <a:pt x="161" y="17"/>
                  </a:lnTo>
                  <a:lnTo>
                    <a:pt x="150" y="23"/>
                  </a:lnTo>
                  <a:lnTo>
                    <a:pt x="139" y="30"/>
                  </a:lnTo>
                  <a:lnTo>
                    <a:pt x="130" y="38"/>
                  </a:lnTo>
                  <a:lnTo>
                    <a:pt x="120" y="46"/>
                  </a:lnTo>
                  <a:lnTo>
                    <a:pt x="110" y="55"/>
                  </a:lnTo>
                  <a:lnTo>
                    <a:pt x="101" y="66"/>
                  </a:lnTo>
                  <a:lnTo>
                    <a:pt x="92" y="77"/>
                  </a:lnTo>
                  <a:lnTo>
                    <a:pt x="83" y="87"/>
                  </a:lnTo>
                  <a:lnTo>
                    <a:pt x="75" y="100"/>
                  </a:lnTo>
                  <a:lnTo>
                    <a:pt x="67" y="112"/>
                  </a:lnTo>
                  <a:lnTo>
                    <a:pt x="59" y="126"/>
                  </a:lnTo>
                  <a:lnTo>
                    <a:pt x="52" y="140"/>
                  </a:lnTo>
                  <a:lnTo>
                    <a:pt x="45" y="155"/>
                  </a:lnTo>
                  <a:lnTo>
                    <a:pt x="39" y="170"/>
                  </a:lnTo>
                  <a:lnTo>
                    <a:pt x="32" y="186"/>
                  </a:lnTo>
                  <a:lnTo>
                    <a:pt x="27" y="202"/>
                  </a:lnTo>
                  <a:lnTo>
                    <a:pt x="23" y="219"/>
                  </a:lnTo>
                  <a:lnTo>
                    <a:pt x="17" y="236"/>
                  </a:lnTo>
                  <a:lnTo>
                    <a:pt x="14" y="254"/>
                  </a:lnTo>
                  <a:lnTo>
                    <a:pt x="10" y="272"/>
                  </a:lnTo>
                  <a:lnTo>
                    <a:pt x="7" y="290"/>
                  </a:lnTo>
                  <a:lnTo>
                    <a:pt x="4" y="310"/>
                  </a:lnTo>
                  <a:lnTo>
                    <a:pt x="2" y="329"/>
                  </a:lnTo>
                  <a:lnTo>
                    <a:pt x="1" y="348"/>
                  </a:lnTo>
                  <a:lnTo>
                    <a:pt x="0" y="368"/>
                  </a:lnTo>
                  <a:lnTo>
                    <a:pt x="0" y="388"/>
                  </a:lnTo>
                  <a:lnTo>
                    <a:pt x="0" y="409"/>
                  </a:lnTo>
                  <a:lnTo>
                    <a:pt x="1" y="428"/>
                  </a:lnTo>
                  <a:lnTo>
                    <a:pt x="2" y="448"/>
                  </a:lnTo>
                  <a:lnTo>
                    <a:pt x="4" y="467"/>
                  </a:lnTo>
                  <a:lnTo>
                    <a:pt x="8" y="485"/>
                  </a:lnTo>
                  <a:lnTo>
                    <a:pt x="10" y="504"/>
                  </a:lnTo>
                  <a:lnTo>
                    <a:pt x="14" y="521"/>
                  </a:lnTo>
                  <a:lnTo>
                    <a:pt x="18" y="539"/>
                  </a:lnTo>
                  <a:lnTo>
                    <a:pt x="23" y="556"/>
                  </a:lnTo>
                  <a:lnTo>
                    <a:pt x="28" y="573"/>
                  </a:lnTo>
                  <a:lnTo>
                    <a:pt x="34" y="589"/>
                  </a:lnTo>
                  <a:lnTo>
                    <a:pt x="39" y="604"/>
                  </a:lnTo>
                  <a:lnTo>
                    <a:pt x="45" y="619"/>
                  </a:lnTo>
                  <a:lnTo>
                    <a:pt x="53" y="633"/>
                  </a:lnTo>
                  <a:lnTo>
                    <a:pt x="59" y="647"/>
                  </a:lnTo>
                  <a:lnTo>
                    <a:pt x="67" y="661"/>
                  </a:lnTo>
                  <a:lnTo>
                    <a:pt x="76" y="673"/>
                  </a:lnTo>
                  <a:lnTo>
                    <a:pt x="84" y="685"/>
                  </a:lnTo>
                  <a:lnTo>
                    <a:pt x="93" y="697"/>
                  </a:lnTo>
                  <a:lnTo>
                    <a:pt x="102" y="708"/>
                  </a:lnTo>
                  <a:lnTo>
                    <a:pt x="111" y="717"/>
                  </a:lnTo>
                  <a:lnTo>
                    <a:pt x="121" y="727"/>
                  </a:lnTo>
                  <a:lnTo>
                    <a:pt x="131" y="735"/>
                  </a:lnTo>
                  <a:lnTo>
                    <a:pt x="140" y="742"/>
                  </a:lnTo>
                  <a:lnTo>
                    <a:pt x="151" y="750"/>
                  </a:lnTo>
                  <a:lnTo>
                    <a:pt x="162" y="755"/>
                  </a:lnTo>
                  <a:lnTo>
                    <a:pt x="173" y="761"/>
                  </a:lnTo>
                  <a:lnTo>
                    <a:pt x="184" y="765"/>
                  </a:lnTo>
                  <a:lnTo>
                    <a:pt x="196" y="768"/>
                  </a:lnTo>
                  <a:lnTo>
                    <a:pt x="207" y="770"/>
                  </a:lnTo>
                  <a:lnTo>
                    <a:pt x="218" y="772"/>
                  </a:lnTo>
                  <a:lnTo>
                    <a:pt x="230" y="772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60" name="Freeform 26"/>
            <p:cNvSpPr>
              <a:spLocks noChangeAspect="1"/>
            </p:cNvSpPr>
            <p:nvPr/>
          </p:nvSpPr>
          <p:spPr bwMode="black">
            <a:xfrm>
              <a:off x="2994" y="3764"/>
              <a:ext cx="40" cy="126"/>
            </a:xfrm>
            <a:custGeom>
              <a:avLst/>
              <a:gdLst>
                <a:gd name="T0" fmla="*/ 0 w 240"/>
                <a:gd name="T1" fmla="*/ 0 h 754"/>
                <a:gd name="T2" fmla="*/ 0 w 240"/>
                <a:gd name="T3" fmla="*/ 0 h 754"/>
                <a:gd name="T4" fmla="*/ 0 w 240"/>
                <a:gd name="T5" fmla="*/ 0 h 754"/>
                <a:gd name="T6" fmla="*/ 0 w 240"/>
                <a:gd name="T7" fmla="*/ 0 h 754"/>
                <a:gd name="T8" fmla="*/ 0 w 240"/>
                <a:gd name="T9" fmla="*/ 0 h 754"/>
                <a:gd name="T10" fmla="*/ 0 w 240"/>
                <a:gd name="T11" fmla="*/ 0 h 754"/>
                <a:gd name="T12" fmla="*/ 0 w 240"/>
                <a:gd name="T13" fmla="*/ 0 h 754"/>
                <a:gd name="T14" fmla="*/ 0 w 240"/>
                <a:gd name="T15" fmla="*/ 0 h 754"/>
                <a:gd name="T16" fmla="*/ 0 w 240"/>
                <a:gd name="T17" fmla="*/ 0 h 754"/>
                <a:gd name="T18" fmla="*/ 0 w 240"/>
                <a:gd name="T19" fmla="*/ 0 h 754"/>
                <a:gd name="T20" fmla="*/ 0 w 240"/>
                <a:gd name="T21" fmla="*/ 0 h 754"/>
                <a:gd name="T22" fmla="*/ 0 w 240"/>
                <a:gd name="T23" fmla="*/ 0 h 754"/>
                <a:gd name="T24" fmla="*/ 0 w 240"/>
                <a:gd name="T25" fmla="*/ 0 h 754"/>
                <a:gd name="T26" fmla="*/ 0 w 240"/>
                <a:gd name="T27" fmla="*/ 0 h 754"/>
                <a:gd name="T28" fmla="*/ 0 w 240"/>
                <a:gd name="T29" fmla="*/ 0 h 754"/>
                <a:gd name="T30" fmla="*/ 0 w 240"/>
                <a:gd name="T31" fmla="*/ 0 h 754"/>
                <a:gd name="T32" fmla="*/ 0 w 240"/>
                <a:gd name="T33" fmla="*/ 0 h 754"/>
                <a:gd name="T34" fmla="*/ 0 w 240"/>
                <a:gd name="T35" fmla="*/ 0 h 754"/>
                <a:gd name="T36" fmla="*/ 0 w 240"/>
                <a:gd name="T37" fmla="*/ 0 h 754"/>
                <a:gd name="T38" fmla="*/ 0 w 240"/>
                <a:gd name="T39" fmla="*/ 0 h 754"/>
                <a:gd name="T40" fmla="*/ 0 w 240"/>
                <a:gd name="T41" fmla="*/ 0 h 754"/>
                <a:gd name="T42" fmla="*/ 0 w 240"/>
                <a:gd name="T43" fmla="*/ 0 h 754"/>
                <a:gd name="T44" fmla="*/ 0 w 240"/>
                <a:gd name="T45" fmla="*/ 0 h 754"/>
                <a:gd name="T46" fmla="*/ 0 w 240"/>
                <a:gd name="T47" fmla="*/ 0 h 754"/>
                <a:gd name="T48" fmla="*/ 0 w 240"/>
                <a:gd name="T49" fmla="*/ 0 h 754"/>
                <a:gd name="T50" fmla="*/ 0 w 240"/>
                <a:gd name="T51" fmla="*/ 0 h 754"/>
                <a:gd name="T52" fmla="*/ 0 w 240"/>
                <a:gd name="T53" fmla="*/ 0 h 754"/>
                <a:gd name="T54" fmla="*/ 0 w 240"/>
                <a:gd name="T55" fmla="*/ 0 h 754"/>
                <a:gd name="T56" fmla="*/ 0 w 240"/>
                <a:gd name="T57" fmla="*/ 0 h 754"/>
                <a:gd name="T58" fmla="*/ 0 w 240"/>
                <a:gd name="T59" fmla="*/ 0 h 754"/>
                <a:gd name="T60" fmla="*/ 0 w 240"/>
                <a:gd name="T61" fmla="*/ 0 h 754"/>
                <a:gd name="T62" fmla="*/ 0 w 240"/>
                <a:gd name="T63" fmla="*/ 0 h 754"/>
                <a:gd name="T64" fmla="*/ 0 w 240"/>
                <a:gd name="T65" fmla="*/ 0 h 754"/>
                <a:gd name="T66" fmla="*/ 0 w 240"/>
                <a:gd name="T67" fmla="*/ 0 h 754"/>
                <a:gd name="T68" fmla="*/ 0 w 240"/>
                <a:gd name="T69" fmla="*/ 0 h 754"/>
                <a:gd name="T70" fmla="*/ 0 w 240"/>
                <a:gd name="T71" fmla="*/ 0 h 754"/>
                <a:gd name="T72" fmla="*/ 0 w 240"/>
                <a:gd name="T73" fmla="*/ 0 h 754"/>
                <a:gd name="T74" fmla="*/ 0 w 240"/>
                <a:gd name="T75" fmla="*/ 0 h 754"/>
                <a:gd name="T76" fmla="*/ 0 w 240"/>
                <a:gd name="T77" fmla="*/ 0 h 754"/>
                <a:gd name="T78" fmla="*/ 0 w 240"/>
                <a:gd name="T79" fmla="*/ 0 h 754"/>
                <a:gd name="T80" fmla="*/ 0 w 240"/>
                <a:gd name="T81" fmla="*/ 0 h 754"/>
                <a:gd name="T82" fmla="*/ 0 w 240"/>
                <a:gd name="T83" fmla="*/ 0 h 754"/>
                <a:gd name="T84" fmla="*/ 0 w 240"/>
                <a:gd name="T85" fmla="*/ 0 h 754"/>
                <a:gd name="T86" fmla="*/ 0 w 240"/>
                <a:gd name="T87" fmla="*/ 0 h 754"/>
                <a:gd name="T88" fmla="*/ 0 w 240"/>
                <a:gd name="T89" fmla="*/ 0 h 754"/>
                <a:gd name="T90" fmla="*/ 0 w 240"/>
                <a:gd name="T91" fmla="*/ 0 h 754"/>
                <a:gd name="T92" fmla="*/ 0 w 240"/>
                <a:gd name="T93" fmla="*/ 0 h 754"/>
                <a:gd name="T94" fmla="*/ 0 w 240"/>
                <a:gd name="T95" fmla="*/ 0 h 754"/>
                <a:gd name="T96" fmla="*/ 0 w 240"/>
                <a:gd name="T97" fmla="*/ 0 h 754"/>
                <a:gd name="T98" fmla="*/ 0 w 240"/>
                <a:gd name="T99" fmla="*/ 0 h 754"/>
                <a:gd name="T100" fmla="*/ 0 w 240"/>
                <a:gd name="T101" fmla="*/ 0 h 754"/>
                <a:gd name="T102" fmla="*/ 0 w 240"/>
                <a:gd name="T103" fmla="*/ 0 h 75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0" h="754">
                  <a:moveTo>
                    <a:pt x="74" y="100"/>
                  </a:moveTo>
                  <a:lnTo>
                    <a:pt x="76" y="100"/>
                  </a:lnTo>
                  <a:lnTo>
                    <a:pt x="86" y="79"/>
                  </a:lnTo>
                  <a:lnTo>
                    <a:pt x="96" y="59"/>
                  </a:lnTo>
                  <a:lnTo>
                    <a:pt x="105" y="43"/>
                  </a:lnTo>
                  <a:lnTo>
                    <a:pt x="116" y="28"/>
                  </a:lnTo>
                  <a:lnTo>
                    <a:pt x="123" y="22"/>
                  </a:lnTo>
                  <a:lnTo>
                    <a:pt x="128" y="16"/>
                  </a:lnTo>
                  <a:lnTo>
                    <a:pt x="134" y="11"/>
                  </a:lnTo>
                  <a:lnTo>
                    <a:pt x="142" y="8"/>
                  </a:lnTo>
                  <a:lnTo>
                    <a:pt x="148" y="4"/>
                  </a:lnTo>
                  <a:lnTo>
                    <a:pt x="157" y="1"/>
                  </a:lnTo>
                  <a:lnTo>
                    <a:pt x="166" y="0"/>
                  </a:lnTo>
                  <a:lnTo>
                    <a:pt x="174" y="0"/>
                  </a:lnTo>
                  <a:lnTo>
                    <a:pt x="183" y="0"/>
                  </a:lnTo>
                  <a:lnTo>
                    <a:pt x="192" y="2"/>
                  </a:lnTo>
                  <a:lnTo>
                    <a:pt x="200" y="4"/>
                  </a:lnTo>
                  <a:lnTo>
                    <a:pt x="209" y="9"/>
                  </a:lnTo>
                  <a:lnTo>
                    <a:pt x="217" y="14"/>
                  </a:lnTo>
                  <a:lnTo>
                    <a:pt x="225" y="19"/>
                  </a:lnTo>
                  <a:lnTo>
                    <a:pt x="233" y="26"/>
                  </a:lnTo>
                  <a:lnTo>
                    <a:pt x="240" y="33"/>
                  </a:lnTo>
                  <a:lnTo>
                    <a:pt x="207" y="148"/>
                  </a:lnTo>
                  <a:lnTo>
                    <a:pt x="195" y="136"/>
                  </a:lnTo>
                  <a:lnTo>
                    <a:pt x="185" y="126"/>
                  </a:lnTo>
                  <a:lnTo>
                    <a:pt x="180" y="122"/>
                  </a:lnTo>
                  <a:lnTo>
                    <a:pt x="173" y="119"/>
                  </a:lnTo>
                  <a:lnTo>
                    <a:pt x="168" y="117"/>
                  </a:lnTo>
                  <a:lnTo>
                    <a:pt x="161" y="117"/>
                  </a:lnTo>
                  <a:lnTo>
                    <a:pt x="154" y="117"/>
                  </a:lnTo>
                  <a:lnTo>
                    <a:pt x="146" y="118"/>
                  </a:lnTo>
                  <a:lnTo>
                    <a:pt x="140" y="121"/>
                  </a:lnTo>
                  <a:lnTo>
                    <a:pt x="133" y="124"/>
                  </a:lnTo>
                  <a:lnTo>
                    <a:pt x="128" y="127"/>
                  </a:lnTo>
                  <a:lnTo>
                    <a:pt x="123" y="133"/>
                  </a:lnTo>
                  <a:lnTo>
                    <a:pt x="117" y="138"/>
                  </a:lnTo>
                  <a:lnTo>
                    <a:pt x="113" y="145"/>
                  </a:lnTo>
                  <a:lnTo>
                    <a:pt x="104" y="160"/>
                  </a:lnTo>
                  <a:lnTo>
                    <a:pt x="98" y="176"/>
                  </a:lnTo>
                  <a:lnTo>
                    <a:pt x="91" y="195"/>
                  </a:lnTo>
                  <a:lnTo>
                    <a:pt x="87" y="216"/>
                  </a:lnTo>
                  <a:lnTo>
                    <a:pt x="83" y="236"/>
                  </a:lnTo>
                  <a:lnTo>
                    <a:pt x="79" y="259"/>
                  </a:lnTo>
                  <a:lnTo>
                    <a:pt x="77" y="282"/>
                  </a:lnTo>
                  <a:lnTo>
                    <a:pt x="76" y="303"/>
                  </a:lnTo>
                  <a:lnTo>
                    <a:pt x="74" y="347"/>
                  </a:lnTo>
                  <a:lnTo>
                    <a:pt x="74" y="386"/>
                  </a:lnTo>
                  <a:lnTo>
                    <a:pt x="74" y="754"/>
                  </a:lnTo>
                  <a:lnTo>
                    <a:pt x="0" y="754"/>
                  </a:lnTo>
                  <a:lnTo>
                    <a:pt x="0" y="20"/>
                  </a:lnTo>
                  <a:lnTo>
                    <a:pt x="74" y="20"/>
                  </a:lnTo>
                  <a:lnTo>
                    <a:pt x="74" y="10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61" name="Freeform 27"/>
            <p:cNvSpPr>
              <a:spLocks noChangeAspect="1"/>
            </p:cNvSpPr>
            <p:nvPr/>
          </p:nvSpPr>
          <p:spPr bwMode="black">
            <a:xfrm>
              <a:off x="3040" y="3767"/>
              <a:ext cx="79" cy="191"/>
            </a:xfrm>
            <a:custGeom>
              <a:avLst/>
              <a:gdLst>
                <a:gd name="T0" fmla="*/ 0 w 472"/>
                <a:gd name="T1" fmla="*/ 0 h 1144"/>
                <a:gd name="T2" fmla="*/ 0 w 472"/>
                <a:gd name="T3" fmla="*/ 0 h 1144"/>
                <a:gd name="T4" fmla="*/ 0 w 472"/>
                <a:gd name="T5" fmla="*/ 0 h 1144"/>
                <a:gd name="T6" fmla="*/ 0 w 472"/>
                <a:gd name="T7" fmla="*/ 0 h 1144"/>
                <a:gd name="T8" fmla="*/ 0 w 472"/>
                <a:gd name="T9" fmla="*/ 0 h 1144"/>
                <a:gd name="T10" fmla="*/ 0 w 472"/>
                <a:gd name="T11" fmla="*/ 0 h 1144"/>
                <a:gd name="T12" fmla="*/ 0 w 472"/>
                <a:gd name="T13" fmla="*/ 0 h 1144"/>
                <a:gd name="T14" fmla="*/ 0 w 472"/>
                <a:gd name="T15" fmla="*/ 0 h 1144"/>
                <a:gd name="T16" fmla="*/ 0 w 472"/>
                <a:gd name="T17" fmla="*/ 0 h 1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72" h="1144">
                  <a:moveTo>
                    <a:pt x="0" y="0"/>
                  </a:moveTo>
                  <a:lnTo>
                    <a:pt x="88" y="0"/>
                  </a:lnTo>
                  <a:lnTo>
                    <a:pt x="244" y="525"/>
                  </a:lnTo>
                  <a:lnTo>
                    <a:pt x="387" y="0"/>
                  </a:lnTo>
                  <a:lnTo>
                    <a:pt x="472" y="0"/>
                  </a:lnTo>
                  <a:lnTo>
                    <a:pt x="146" y="1144"/>
                  </a:lnTo>
                  <a:lnTo>
                    <a:pt x="62" y="1144"/>
                  </a:lnTo>
                  <a:lnTo>
                    <a:pt x="204" y="6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62" name="Freeform 28"/>
            <p:cNvSpPr>
              <a:spLocks noChangeAspect="1"/>
            </p:cNvSpPr>
            <p:nvPr/>
          </p:nvSpPr>
          <p:spPr bwMode="black">
            <a:xfrm>
              <a:off x="1178" y="3969"/>
              <a:ext cx="93" cy="33"/>
            </a:xfrm>
            <a:custGeom>
              <a:avLst/>
              <a:gdLst>
                <a:gd name="T0" fmla="*/ 0 w 557"/>
                <a:gd name="T1" fmla="*/ 0 h 196"/>
                <a:gd name="T2" fmla="*/ 0 w 557"/>
                <a:gd name="T3" fmla="*/ 0 h 196"/>
                <a:gd name="T4" fmla="*/ 0 w 557"/>
                <a:gd name="T5" fmla="*/ 0 h 196"/>
                <a:gd name="T6" fmla="*/ 0 w 557"/>
                <a:gd name="T7" fmla="*/ 0 h 196"/>
                <a:gd name="T8" fmla="*/ 0 w 557"/>
                <a:gd name="T9" fmla="*/ 0 h 196"/>
                <a:gd name="T10" fmla="*/ 0 w 557"/>
                <a:gd name="T11" fmla="*/ 0 h 196"/>
                <a:gd name="T12" fmla="*/ 0 w 557"/>
                <a:gd name="T13" fmla="*/ 0 h 196"/>
                <a:gd name="T14" fmla="*/ 0 w 557"/>
                <a:gd name="T15" fmla="*/ 0 h 196"/>
                <a:gd name="T16" fmla="*/ 0 w 557"/>
                <a:gd name="T17" fmla="*/ 0 h 196"/>
                <a:gd name="T18" fmla="*/ 0 w 557"/>
                <a:gd name="T19" fmla="*/ 0 h 196"/>
                <a:gd name="T20" fmla="*/ 0 w 557"/>
                <a:gd name="T21" fmla="*/ 0 h 196"/>
                <a:gd name="T22" fmla="*/ 0 w 557"/>
                <a:gd name="T23" fmla="*/ 0 h 196"/>
                <a:gd name="T24" fmla="*/ 0 w 557"/>
                <a:gd name="T25" fmla="*/ 0 h 196"/>
                <a:gd name="T26" fmla="*/ 0 w 557"/>
                <a:gd name="T27" fmla="*/ 0 h 196"/>
                <a:gd name="T28" fmla="*/ 0 w 557"/>
                <a:gd name="T29" fmla="*/ 0 h 196"/>
                <a:gd name="T30" fmla="*/ 0 w 557"/>
                <a:gd name="T31" fmla="*/ 0 h 196"/>
                <a:gd name="T32" fmla="*/ 0 w 557"/>
                <a:gd name="T33" fmla="*/ 0 h 196"/>
                <a:gd name="T34" fmla="*/ 0 w 557"/>
                <a:gd name="T35" fmla="*/ 0 h 196"/>
                <a:gd name="T36" fmla="*/ 0 w 557"/>
                <a:gd name="T37" fmla="*/ 0 h 196"/>
                <a:gd name="T38" fmla="*/ 0 w 557"/>
                <a:gd name="T39" fmla="*/ 0 h 196"/>
                <a:gd name="T40" fmla="*/ 0 w 557"/>
                <a:gd name="T41" fmla="*/ 0 h 196"/>
                <a:gd name="T42" fmla="*/ 0 w 557"/>
                <a:gd name="T43" fmla="*/ 0 h 196"/>
                <a:gd name="T44" fmla="*/ 0 w 557"/>
                <a:gd name="T45" fmla="*/ 0 h 196"/>
                <a:gd name="T46" fmla="*/ 0 w 557"/>
                <a:gd name="T47" fmla="*/ 0 h 196"/>
                <a:gd name="T48" fmla="*/ 0 w 557"/>
                <a:gd name="T49" fmla="*/ 0 h 196"/>
                <a:gd name="T50" fmla="*/ 0 w 557"/>
                <a:gd name="T51" fmla="*/ 0 h 196"/>
                <a:gd name="T52" fmla="*/ 0 w 557"/>
                <a:gd name="T53" fmla="*/ 0 h 196"/>
                <a:gd name="T54" fmla="*/ 0 w 557"/>
                <a:gd name="T55" fmla="*/ 0 h 196"/>
                <a:gd name="T56" fmla="*/ 0 w 557"/>
                <a:gd name="T57" fmla="*/ 0 h 196"/>
                <a:gd name="T58" fmla="*/ 0 w 557"/>
                <a:gd name="T59" fmla="*/ 0 h 196"/>
                <a:gd name="T60" fmla="*/ 0 w 557"/>
                <a:gd name="T61" fmla="*/ 0 h 196"/>
                <a:gd name="T62" fmla="*/ 0 w 557"/>
                <a:gd name="T63" fmla="*/ 0 h 196"/>
                <a:gd name="T64" fmla="*/ 0 w 557"/>
                <a:gd name="T65" fmla="*/ 0 h 196"/>
                <a:gd name="T66" fmla="*/ 0 w 557"/>
                <a:gd name="T67" fmla="*/ 0 h 196"/>
                <a:gd name="T68" fmla="*/ 0 w 557"/>
                <a:gd name="T69" fmla="*/ 0 h 196"/>
                <a:gd name="T70" fmla="*/ 0 w 557"/>
                <a:gd name="T71" fmla="*/ 0 h 196"/>
                <a:gd name="T72" fmla="*/ 0 w 557"/>
                <a:gd name="T73" fmla="*/ 0 h 19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57" h="196">
                  <a:moveTo>
                    <a:pt x="557" y="0"/>
                  </a:moveTo>
                  <a:lnTo>
                    <a:pt x="535" y="20"/>
                  </a:lnTo>
                  <a:lnTo>
                    <a:pt x="511" y="39"/>
                  </a:lnTo>
                  <a:lnTo>
                    <a:pt x="485" y="57"/>
                  </a:lnTo>
                  <a:lnTo>
                    <a:pt x="457" y="73"/>
                  </a:lnTo>
                  <a:lnTo>
                    <a:pt x="428" y="89"/>
                  </a:lnTo>
                  <a:lnTo>
                    <a:pt x="396" y="103"/>
                  </a:lnTo>
                  <a:lnTo>
                    <a:pt x="364" y="117"/>
                  </a:lnTo>
                  <a:lnTo>
                    <a:pt x="330" y="130"/>
                  </a:lnTo>
                  <a:lnTo>
                    <a:pt x="294" y="141"/>
                  </a:lnTo>
                  <a:lnTo>
                    <a:pt x="256" y="152"/>
                  </a:lnTo>
                  <a:lnTo>
                    <a:pt x="217" y="162"/>
                  </a:lnTo>
                  <a:lnTo>
                    <a:pt x="176" y="170"/>
                  </a:lnTo>
                  <a:lnTo>
                    <a:pt x="134" y="179"/>
                  </a:lnTo>
                  <a:lnTo>
                    <a:pt x="91" y="185"/>
                  </a:lnTo>
                  <a:lnTo>
                    <a:pt x="47" y="191"/>
                  </a:lnTo>
                  <a:lnTo>
                    <a:pt x="0" y="196"/>
                  </a:lnTo>
                  <a:lnTo>
                    <a:pt x="50" y="193"/>
                  </a:lnTo>
                  <a:lnTo>
                    <a:pt x="96" y="189"/>
                  </a:lnTo>
                  <a:lnTo>
                    <a:pt x="142" y="182"/>
                  </a:lnTo>
                  <a:lnTo>
                    <a:pt x="186" y="176"/>
                  </a:lnTo>
                  <a:lnTo>
                    <a:pt x="227" y="168"/>
                  </a:lnTo>
                  <a:lnTo>
                    <a:pt x="267" y="158"/>
                  </a:lnTo>
                  <a:lnTo>
                    <a:pt x="305" y="149"/>
                  </a:lnTo>
                  <a:lnTo>
                    <a:pt x="341" y="137"/>
                  </a:lnTo>
                  <a:lnTo>
                    <a:pt x="376" y="124"/>
                  </a:lnTo>
                  <a:lnTo>
                    <a:pt x="407" y="111"/>
                  </a:lnTo>
                  <a:lnTo>
                    <a:pt x="437" y="96"/>
                  </a:lnTo>
                  <a:lnTo>
                    <a:pt x="466" y="79"/>
                  </a:lnTo>
                  <a:lnTo>
                    <a:pt x="480" y="70"/>
                  </a:lnTo>
                  <a:lnTo>
                    <a:pt x="491" y="61"/>
                  </a:lnTo>
                  <a:lnTo>
                    <a:pt x="504" y="52"/>
                  </a:lnTo>
                  <a:lnTo>
                    <a:pt x="515" y="42"/>
                  </a:lnTo>
                  <a:lnTo>
                    <a:pt x="527" y="32"/>
                  </a:lnTo>
                  <a:lnTo>
                    <a:pt x="538" y="22"/>
                  </a:lnTo>
                  <a:lnTo>
                    <a:pt x="548" y="12"/>
                  </a:lnTo>
                  <a:lnTo>
                    <a:pt x="557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63" name="Freeform 29"/>
            <p:cNvSpPr>
              <a:spLocks noChangeAspect="1"/>
            </p:cNvSpPr>
            <p:nvPr/>
          </p:nvSpPr>
          <p:spPr bwMode="black">
            <a:xfrm>
              <a:off x="270" y="3456"/>
              <a:ext cx="305" cy="106"/>
            </a:xfrm>
            <a:custGeom>
              <a:avLst/>
              <a:gdLst>
                <a:gd name="T0" fmla="*/ 0 w 1832"/>
                <a:gd name="T1" fmla="*/ 0 h 635"/>
                <a:gd name="T2" fmla="*/ 0 w 1832"/>
                <a:gd name="T3" fmla="*/ 0 h 635"/>
                <a:gd name="T4" fmla="*/ 0 w 1832"/>
                <a:gd name="T5" fmla="*/ 0 h 635"/>
                <a:gd name="T6" fmla="*/ 0 w 1832"/>
                <a:gd name="T7" fmla="*/ 0 h 635"/>
                <a:gd name="T8" fmla="*/ 0 w 1832"/>
                <a:gd name="T9" fmla="*/ 0 h 635"/>
                <a:gd name="T10" fmla="*/ 0 w 1832"/>
                <a:gd name="T11" fmla="*/ 0 h 635"/>
                <a:gd name="T12" fmla="*/ 0 w 1832"/>
                <a:gd name="T13" fmla="*/ 0 h 635"/>
                <a:gd name="T14" fmla="*/ 0 w 1832"/>
                <a:gd name="T15" fmla="*/ 0 h 635"/>
                <a:gd name="T16" fmla="*/ 0 w 1832"/>
                <a:gd name="T17" fmla="*/ 0 h 635"/>
                <a:gd name="T18" fmla="*/ 0 w 1832"/>
                <a:gd name="T19" fmla="*/ 0 h 635"/>
                <a:gd name="T20" fmla="*/ 0 w 1832"/>
                <a:gd name="T21" fmla="*/ 0 h 635"/>
                <a:gd name="T22" fmla="*/ 0 w 1832"/>
                <a:gd name="T23" fmla="*/ 0 h 635"/>
                <a:gd name="T24" fmla="*/ 0 w 1832"/>
                <a:gd name="T25" fmla="*/ 0 h 635"/>
                <a:gd name="T26" fmla="*/ 0 w 1832"/>
                <a:gd name="T27" fmla="*/ 0 h 635"/>
                <a:gd name="T28" fmla="*/ 0 w 1832"/>
                <a:gd name="T29" fmla="*/ 0 h 635"/>
                <a:gd name="T30" fmla="*/ 0 w 1832"/>
                <a:gd name="T31" fmla="*/ 0 h 635"/>
                <a:gd name="T32" fmla="*/ 0 w 1832"/>
                <a:gd name="T33" fmla="*/ 0 h 635"/>
                <a:gd name="T34" fmla="*/ 0 w 1832"/>
                <a:gd name="T35" fmla="*/ 0 h 635"/>
                <a:gd name="T36" fmla="*/ 0 w 1832"/>
                <a:gd name="T37" fmla="*/ 0 h 635"/>
                <a:gd name="T38" fmla="*/ 0 w 1832"/>
                <a:gd name="T39" fmla="*/ 0 h 635"/>
                <a:gd name="T40" fmla="*/ 0 w 1832"/>
                <a:gd name="T41" fmla="*/ 0 h 635"/>
                <a:gd name="T42" fmla="*/ 0 w 1832"/>
                <a:gd name="T43" fmla="*/ 0 h 635"/>
                <a:gd name="T44" fmla="*/ 0 w 1832"/>
                <a:gd name="T45" fmla="*/ 0 h 635"/>
                <a:gd name="T46" fmla="*/ 0 w 1832"/>
                <a:gd name="T47" fmla="*/ 0 h 635"/>
                <a:gd name="T48" fmla="*/ 0 w 1832"/>
                <a:gd name="T49" fmla="*/ 0 h 635"/>
                <a:gd name="T50" fmla="*/ 0 w 1832"/>
                <a:gd name="T51" fmla="*/ 0 h 635"/>
                <a:gd name="T52" fmla="*/ 0 w 1832"/>
                <a:gd name="T53" fmla="*/ 0 h 635"/>
                <a:gd name="T54" fmla="*/ 0 w 1832"/>
                <a:gd name="T55" fmla="*/ 0 h 635"/>
                <a:gd name="T56" fmla="*/ 0 w 1832"/>
                <a:gd name="T57" fmla="*/ 0 h 635"/>
                <a:gd name="T58" fmla="*/ 0 w 1832"/>
                <a:gd name="T59" fmla="*/ 0 h 635"/>
                <a:gd name="T60" fmla="*/ 0 w 1832"/>
                <a:gd name="T61" fmla="*/ 0 h 635"/>
                <a:gd name="T62" fmla="*/ 0 w 1832"/>
                <a:gd name="T63" fmla="*/ 0 h 635"/>
                <a:gd name="T64" fmla="*/ 0 w 1832"/>
                <a:gd name="T65" fmla="*/ 0 h 635"/>
                <a:gd name="T66" fmla="*/ 0 w 1832"/>
                <a:gd name="T67" fmla="*/ 0 h 635"/>
                <a:gd name="T68" fmla="*/ 0 w 1832"/>
                <a:gd name="T69" fmla="*/ 0 h 635"/>
                <a:gd name="T70" fmla="*/ 0 w 1832"/>
                <a:gd name="T71" fmla="*/ 0 h 635"/>
                <a:gd name="T72" fmla="*/ 0 w 1832"/>
                <a:gd name="T73" fmla="*/ 0 h 635"/>
                <a:gd name="T74" fmla="*/ 0 w 1832"/>
                <a:gd name="T75" fmla="*/ 0 h 635"/>
                <a:gd name="T76" fmla="*/ 0 w 1832"/>
                <a:gd name="T77" fmla="*/ 0 h 635"/>
                <a:gd name="T78" fmla="*/ 0 w 1832"/>
                <a:gd name="T79" fmla="*/ 0 h 635"/>
                <a:gd name="T80" fmla="*/ 0 w 1832"/>
                <a:gd name="T81" fmla="*/ 0 h 635"/>
                <a:gd name="T82" fmla="*/ 0 w 1832"/>
                <a:gd name="T83" fmla="*/ 0 h 635"/>
                <a:gd name="T84" fmla="*/ 0 w 1832"/>
                <a:gd name="T85" fmla="*/ 0 h 635"/>
                <a:gd name="T86" fmla="*/ 0 w 1832"/>
                <a:gd name="T87" fmla="*/ 0 h 635"/>
                <a:gd name="T88" fmla="*/ 0 w 1832"/>
                <a:gd name="T89" fmla="*/ 0 h 635"/>
                <a:gd name="T90" fmla="*/ 0 w 1832"/>
                <a:gd name="T91" fmla="*/ 0 h 635"/>
                <a:gd name="T92" fmla="*/ 0 w 1832"/>
                <a:gd name="T93" fmla="*/ 0 h 635"/>
                <a:gd name="T94" fmla="*/ 0 w 1832"/>
                <a:gd name="T95" fmla="*/ 0 h 635"/>
                <a:gd name="T96" fmla="*/ 0 w 1832"/>
                <a:gd name="T97" fmla="*/ 0 h 63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32" h="635">
                  <a:moveTo>
                    <a:pt x="1514" y="0"/>
                  </a:moveTo>
                  <a:lnTo>
                    <a:pt x="1492" y="1"/>
                  </a:lnTo>
                  <a:lnTo>
                    <a:pt x="1472" y="3"/>
                  </a:lnTo>
                  <a:lnTo>
                    <a:pt x="1451" y="6"/>
                  </a:lnTo>
                  <a:lnTo>
                    <a:pt x="1431" y="11"/>
                  </a:lnTo>
                  <a:lnTo>
                    <a:pt x="1411" y="17"/>
                  </a:lnTo>
                  <a:lnTo>
                    <a:pt x="1392" y="24"/>
                  </a:lnTo>
                  <a:lnTo>
                    <a:pt x="1373" y="32"/>
                  </a:lnTo>
                  <a:lnTo>
                    <a:pt x="1356" y="42"/>
                  </a:lnTo>
                  <a:lnTo>
                    <a:pt x="1339" y="52"/>
                  </a:lnTo>
                  <a:lnTo>
                    <a:pt x="1323" y="64"/>
                  </a:lnTo>
                  <a:lnTo>
                    <a:pt x="1307" y="76"/>
                  </a:lnTo>
                  <a:lnTo>
                    <a:pt x="1293" y="90"/>
                  </a:lnTo>
                  <a:lnTo>
                    <a:pt x="1279" y="104"/>
                  </a:lnTo>
                  <a:lnTo>
                    <a:pt x="1266" y="119"/>
                  </a:lnTo>
                  <a:lnTo>
                    <a:pt x="1255" y="135"/>
                  </a:lnTo>
                  <a:lnTo>
                    <a:pt x="1244" y="151"/>
                  </a:lnTo>
                  <a:lnTo>
                    <a:pt x="1160" y="141"/>
                  </a:lnTo>
                  <a:lnTo>
                    <a:pt x="1078" y="133"/>
                  </a:lnTo>
                  <a:lnTo>
                    <a:pt x="997" y="126"/>
                  </a:lnTo>
                  <a:lnTo>
                    <a:pt x="919" y="122"/>
                  </a:lnTo>
                  <a:lnTo>
                    <a:pt x="842" y="119"/>
                  </a:lnTo>
                  <a:lnTo>
                    <a:pt x="768" y="118"/>
                  </a:lnTo>
                  <a:lnTo>
                    <a:pt x="696" y="119"/>
                  </a:lnTo>
                  <a:lnTo>
                    <a:pt x="626" y="122"/>
                  </a:lnTo>
                  <a:lnTo>
                    <a:pt x="617" y="122"/>
                  </a:lnTo>
                  <a:lnTo>
                    <a:pt x="606" y="122"/>
                  </a:lnTo>
                  <a:lnTo>
                    <a:pt x="563" y="125"/>
                  </a:lnTo>
                  <a:lnTo>
                    <a:pt x="520" y="129"/>
                  </a:lnTo>
                  <a:lnTo>
                    <a:pt x="478" y="134"/>
                  </a:lnTo>
                  <a:lnTo>
                    <a:pt x="438" y="139"/>
                  </a:lnTo>
                  <a:lnTo>
                    <a:pt x="400" y="146"/>
                  </a:lnTo>
                  <a:lnTo>
                    <a:pt x="361" y="153"/>
                  </a:lnTo>
                  <a:lnTo>
                    <a:pt x="324" y="161"/>
                  </a:lnTo>
                  <a:lnTo>
                    <a:pt x="287" y="169"/>
                  </a:lnTo>
                  <a:lnTo>
                    <a:pt x="265" y="177"/>
                  </a:lnTo>
                  <a:lnTo>
                    <a:pt x="243" y="184"/>
                  </a:lnTo>
                  <a:lnTo>
                    <a:pt x="221" y="192"/>
                  </a:lnTo>
                  <a:lnTo>
                    <a:pt x="202" y="201"/>
                  </a:lnTo>
                  <a:lnTo>
                    <a:pt x="183" y="209"/>
                  </a:lnTo>
                  <a:lnTo>
                    <a:pt x="165" y="219"/>
                  </a:lnTo>
                  <a:lnTo>
                    <a:pt x="148" y="229"/>
                  </a:lnTo>
                  <a:lnTo>
                    <a:pt x="132" y="239"/>
                  </a:lnTo>
                  <a:lnTo>
                    <a:pt x="117" y="250"/>
                  </a:lnTo>
                  <a:lnTo>
                    <a:pt x="103" y="261"/>
                  </a:lnTo>
                  <a:lnTo>
                    <a:pt x="90" y="272"/>
                  </a:lnTo>
                  <a:lnTo>
                    <a:pt x="78" y="284"/>
                  </a:lnTo>
                  <a:lnTo>
                    <a:pt x="67" y="297"/>
                  </a:lnTo>
                  <a:lnTo>
                    <a:pt x="56" y="309"/>
                  </a:lnTo>
                  <a:lnTo>
                    <a:pt x="48" y="321"/>
                  </a:lnTo>
                  <a:lnTo>
                    <a:pt x="39" y="334"/>
                  </a:lnTo>
                  <a:lnTo>
                    <a:pt x="31" y="348"/>
                  </a:lnTo>
                  <a:lnTo>
                    <a:pt x="25" y="362"/>
                  </a:lnTo>
                  <a:lnTo>
                    <a:pt x="18" y="377"/>
                  </a:lnTo>
                  <a:lnTo>
                    <a:pt x="14" y="392"/>
                  </a:lnTo>
                  <a:lnTo>
                    <a:pt x="10" y="406"/>
                  </a:lnTo>
                  <a:lnTo>
                    <a:pt x="7" y="421"/>
                  </a:lnTo>
                  <a:lnTo>
                    <a:pt x="3" y="437"/>
                  </a:lnTo>
                  <a:lnTo>
                    <a:pt x="2" y="452"/>
                  </a:lnTo>
                  <a:lnTo>
                    <a:pt x="1" y="468"/>
                  </a:lnTo>
                  <a:lnTo>
                    <a:pt x="0" y="484"/>
                  </a:lnTo>
                  <a:lnTo>
                    <a:pt x="1" y="502"/>
                  </a:lnTo>
                  <a:lnTo>
                    <a:pt x="2" y="518"/>
                  </a:lnTo>
                  <a:lnTo>
                    <a:pt x="4" y="535"/>
                  </a:lnTo>
                  <a:lnTo>
                    <a:pt x="7" y="552"/>
                  </a:lnTo>
                  <a:lnTo>
                    <a:pt x="11" y="570"/>
                  </a:lnTo>
                  <a:lnTo>
                    <a:pt x="14" y="588"/>
                  </a:lnTo>
                  <a:lnTo>
                    <a:pt x="16" y="578"/>
                  </a:lnTo>
                  <a:lnTo>
                    <a:pt x="18" y="570"/>
                  </a:lnTo>
                  <a:lnTo>
                    <a:pt x="21" y="560"/>
                  </a:lnTo>
                  <a:lnTo>
                    <a:pt x="23" y="550"/>
                  </a:lnTo>
                  <a:lnTo>
                    <a:pt x="32" y="531"/>
                  </a:lnTo>
                  <a:lnTo>
                    <a:pt x="45" y="512"/>
                  </a:lnTo>
                  <a:lnTo>
                    <a:pt x="59" y="495"/>
                  </a:lnTo>
                  <a:lnTo>
                    <a:pt x="76" y="478"/>
                  </a:lnTo>
                  <a:lnTo>
                    <a:pt x="94" y="463"/>
                  </a:lnTo>
                  <a:lnTo>
                    <a:pt x="113" y="448"/>
                  </a:lnTo>
                  <a:lnTo>
                    <a:pt x="136" y="434"/>
                  </a:lnTo>
                  <a:lnTo>
                    <a:pt x="160" y="421"/>
                  </a:lnTo>
                  <a:lnTo>
                    <a:pt x="185" y="409"/>
                  </a:lnTo>
                  <a:lnTo>
                    <a:pt x="213" y="397"/>
                  </a:lnTo>
                  <a:lnTo>
                    <a:pt x="242" y="387"/>
                  </a:lnTo>
                  <a:lnTo>
                    <a:pt x="272" y="378"/>
                  </a:lnTo>
                  <a:lnTo>
                    <a:pt x="305" y="369"/>
                  </a:lnTo>
                  <a:lnTo>
                    <a:pt x="339" y="360"/>
                  </a:lnTo>
                  <a:lnTo>
                    <a:pt x="375" y="354"/>
                  </a:lnTo>
                  <a:lnTo>
                    <a:pt x="412" y="347"/>
                  </a:lnTo>
                  <a:lnTo>
                    <a:pt x="451" y="342"/>
                  </a:lnTo>
                  <a:lnTo>
                    <a:pt x="491" y="338"/>
                  </a:lnTo>
                  <a:lnTo>
                    <a:pt x="533" y="334"/>
                  </a:lnTo>
                  <a:lnTo>
                    <a:pt x="577" y="332"/>
                  </a:lnTo>
                  <a:lnTo>
                    <a:pt x="621" y="330"/>
                  </a:lnTo>
                  <a:lnTo>
                    <a:pt x="667" y="329"/>
                  </a:lnTo>
                  <a:lnTo>
                    <a:pt x="715" y="329"/>
                  </a:lnTo>
                  <a:lnTo>
                    <a:pt x="764" y="330"/>
                  </a:lnTo>
                  <a:lnTo>
                    <a:pt x="814" y="331"/>
                  </a:lnTo>
                  <a:lnTo>
                    <a:pt x="866" y="333"/>
                  </a:lnTo>
                  <a:lnTo>
                    <a:pt x="918" y="337"/>
                  </a:lnTo>
                  <a:lnTo>
                    <a:pt x="972" y="341"/>
                  </a:lnTo>
                  <a:lnTo>
                    <a:pt x="1027" y="346"/>
                  </a:lnTo>
                  <a:lnTo>
                    <a:pt x="1083" y="352"/>
                  </a:lnTo>
                  <a:lnTo>
                    <a:pt x="1140" y="358"/>
                  </a:lnTo>
                  <a:lnTo>
                    <a:pt x="1198" y="366"/>
                  </a:lnTo>
                  <a:lnTo>
                    <a:pt x="1202" y="380"/>
                  </a:lnTo>
                  <a:lnTo>
                    <a:pt x="1205" y="394"/>
                  </a:lnTo>
                  <a:lnTo>
                    <a:pt x="1208" y="408"/>
                  </a:lnTo>
                  <a:lnTo>
                    <a:pt x="1212" y="421"/>
                  </a:lnTo>
                  <a:lnTo>
                    <a:pt x="1218" y="434"/>
                  </a:lnTo>
                  <a:lnTo>
                    <a:pt x="1223" y="448"/>
                  </a:lnTo>
                  <a:lnTo>
                    <a:pt x="1230" y="460"/>
                  </a:lnTo>
                  <a:lnTo>
                    <a:pt x="1236" y="473"/>
                  </a:lnTo>
                  <a:lnTo>
                    <a:pt x="1243" y="484"/>
                  </a:lnTo>
                  <a:lnTo>
                    <a:pt x="1250" y="496"/>
                  </a:lnTo>
                  <a:lnTo>
                    <a:pt x="1259" y="507"/>
                  </a:lnTo>
                  <a:lnTo>
                    <a:pt x="1268" y="518"/>
                  </a:lnTo>
                  <a:lnTo>
                    <a:pt x="1276" y="529"/>
                  </a:lnTo>
                  <a:lnTo>
                    <a:pt x="1286" y="538"/>
                  </a:lnTo>
                  <a:lnTo>
                    <a:pt x="1296" y="548"/>
                  </a:lnTo>
                  <a:lnTo>
                    <a:pt x="1305" y="558"/>
                  </a:lnTo>
                  <a:lnTo>
                    <a:pt x="1316" y="566"/>
                  </a:lnTo>
                  <a:lnTo>
                    <a:pt x="1328" y="575"/>
                  </a:lnTo>
                  <a:lnTo>
                    <a:pt x="1339" y="583"/>
                  </a:lnTo>
                  <a:lnTo>
                    <a:pt x="1351" y="590"/>
                  </a:lnTo>
                  <a:lnTo>
                    <a:pt x="1363" y="598"/>
                  </a:lnTo>
                  <a:lnTo>
                    <a:pt x="1376" y="603"/>
                  </a:lnTo>
                  <a:lnTo>
                    <a:pt x="1388" y="610"/>
                  </a:lnTo>
                  <a:lnTo>
                    <a:pt x="1401" y="615"/>
                  </a:lnTo>
                  <a:lnTo>
                    <a:pt x="1414" y="619"/>
                  </a:lnTo>
                  <a:lnTo>
                    <a:pt x="1428" y="624"/>
                  </a:lnTo>
                  <a:lnTo>
                    <a:pt x="1441" y="627"/>
                  </a:lnTo>
                  <a:lnTo>
                    <a:pt x="1455" y="630"/>
                  </a:lnTo>
                  <a:lnTo>
                    <a:pt x="1471" y="632"/>
                  </a:lnTo>
                  <a:lnTo>
                    <a:pt x="1485" y="634"/>
                  </a:lnTo>
                  <a:lnTo>
                    <a:pt x="1500" y="635"/>
                  </a:lnTo>
                  <a:lnTo>
                    <a:pt x="1514" y="635"/>
                  </a:lnTo>
                  <a:lnTo>
                    <a:pt x="1530" y="634"/>
                  </a:lnTo>
                  <a:lnTo>
                    <a:pt x="1546" y="633"/>
                  </a:lnTo>
                  <a:lnTo>
                    <a:pt x="1562" y="631"/>
                  </a:lnTo>
                  <a:lnTo>
                    <a:pt x="1578" y="629"/>
                  </a:lnTo>
                  <a:lnTo>
                    <a:pt x="1594" y="626"/>
                  </a:lnTo>
                  <a:lnTo>
                    <a:pt x="1609" y="621"/>
                  </a:lnTo>
                  <a:lnTo>
                    <a:pt x="1623" y="616"/>
                  </a:lnTo>
                  <a:lnTo>
                    <a:pt x="1638" y="611"/>
                  </a:lnTo>
                  <a:lnTo>
                    <a:pt x="1652" y="604"/>
                  </a:lnTo>
                  <a:lnTo>
                    <a:pt x="1665" y="597"/>
                  </a:lnTo>
                  <a:lnTo>
                    <a:pt x="1679" y="589"/>
                  </a:lnTo>
                  <a:lnTo>
                    <a:pt x="1692" y="580"/>
                  </a:lnTo>
                  <a:lnTo>
                    <a:pt x="1704" y="572"/>
                  </a:lnTo>
                  <a:lnTo>
                    <a:pt x="1716" y="562"/>
                  </a:lnTo>
                  <a:lnTo>
                    <a:pt x="1727" y="552"/>
                  </a:lnTo>
                  <a:lnTo>
                    <a:pt x="1738" y="542"/>
                  </a:lnTo>
                  <a:lnTo>
                    <a:pt x="1749" y="531"/>
                  </a:lnTo>
                  <a:lnTo>
                    <a:pt x="1759" y="519"/>
                  </a:lnTo>
                  <a:lnTo>
                    <a:pt x="1768" y="507"/>
                  </a:lnTo>
                  <a:lnTo>
                    <a:pt x="1777" y="495"/>
                  </a:lnTo>
                  <a:lnTo>
                    <a:pt x="1786" y="482"/>
                  </a:lnTo>
                  <a:lnTo>
                    <a:pt x="1793" y="468"/>
                  </a:lnTo>
                  <a:lnTo>
                    <a:pt x="1801" y="455"/>
                  </a:lnTo>
                  <a:lnTo>
                    <a:pt x="1807" y="441"/>
                  </a:lnTo>
                  <a:lnTo>
                    <a:pt x="1813" y="426"/>
                  </a:lnTo>
                  <a:lnTo>
                    <a:pt x="1818" y="412"/>
                  </a:lnTo>
                  <a:lnTo>
                    <a:pt x="1822" y="397"/>
                  </a:lnTo>
                  <a:lnTo>
                    <a:pt x="1826" y="382"/>
                  </a:lnTo>
                  <a:lnTo>
                    <a:pt x="1828" y="366"/>
                  </a:lnTo>
                  <a:lnTo>
                    <a:pt x="1830" y="350"/>
                  </a:lnTo>
                  <a:lnTo>
                    <a:pt x="1831" y="334"/>
                  </a:lnTo>
                  <a:lnTo>
                    <a:pt x="1832" y="317"/>
                  </a:lnTo>
                  <a:lnTo>
                    <a:pt x="1831" y="301"/>
                  </a:lnTo>
                  <a:lnTo>
                    <a:pt x="1830" y="285"/>
                  </a:lnTo>
                  <a:lnTo>
                    <a:pt x="1828" y="270"/>
                  </a:lnTo>
                  <a:lnTo>
                    <a:pt x="1826" y="254"/>
                  </a:lnTo>
                  <a:lnTo>
                    <a:pt x="1822" y="238"/>
                  </a:lnTo>
                  <a:lnTo>
                    <a:pt x="1818" y="223"/>
                  </a:lnTo>
                  <a:lnTo>
                    <a:pt x="1813" y="208"/>
                  </a:lnTo>
                  <a:lnTo>
                    <a:pt x="1807" y="194"/>
                  </a:lnTo>
                  <a:lnTo>
                    <a:pt x="1801" y="180"/>
                  </a:lnTo>
                  <a:lnTo>
                    <a:pt x="1793" y="166"/>
                  </a:lnTo>
                  <a:lnTo>
                    <a:pt x="1786" y="153"/>
                  </a:lnTo>
                  <a:lnTo>
                    <a:pt x="1777" y="140"/>
                  </a:lnTo>
                  <a:lnTo>
                    <a:pt x="1768" y="128"/>
                  </a:lnTo>
                  <a:lnTo>
                    <a:pt x="1759" y="115"/>
                  </a:lnTo>
                  <a:lnTo>
                    <a:pt x="1749" y="105"/>
                  </a:lnTo>
                  <a:lnTo>
                    <a:pt x="1738" y="93"/>
                  </a:lnTo>
                  <a:lnTo>
                    <a:pt x="1727" y="83"/>
                  </a:lnTo>
                  <a:lnTo>
                    <a:pt x="1716" y="72"/>
                  </a:lnTo>
                  <a:lnTo>
                    <a:pt x="1704" y="64"/>
                  </a:lnTo>
                  <a:lnTo>
                    <a:pt x="1692" y="54"/>
                  </a:lnTo>
                  <a:lnTo>
                    <a:pt x="1679" y="46"/>
                  </a:lnTo>
                  <a:lnTo>
                    <a:pt x="1665" y="39"/>
                  </a:lnTo>
                  <a:lnTo>
                    <a:pt x="1652" y="31"/>
                  </a:lnTo>
                  <a:lnTo>
                    <a:pt x="1638" y="25"/>
                  </a:lnTo>
                  <a:lnTo>
                    <a:pt x="1623" y="19"/>
                  </a:lnTo>
                  <a:lnTo>
                    <a:pt x="1609" y="14"/>
                  </a:lnTo>
                  <a:lnTo>
                    <a:pt x="1594" y="10"/>
                  </a:lnTo>
                  <a:lnTo>
                    <a:pt x="1578" y="6"/>
                  </a:lnTo>
                  <a:lnTo>
                    <a:pt x="1562" y="3"/>
                  </a:lnTo>
                  <a:lnTo>
                    <a:pt x="1546" y="2"/>
                  </a:lnTo>
                  <a:lnTo>
                    <a:pt x="1530" y="0"/>
                  </a:lnTo>
                  <a:lnTo>
                    <a:pt x="1514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64" name="Freeform 30"/>
            <p:cNvSpPr>
              <a:spLocks noChangeAspect="1"/>
            </p:cNvSpPr>
            <p:nvPr/>
          </p:nvSpPr>
          <p:spPr bwMode="black">
            <a:xfrm>
              <a:off x="464" y="3579"/>
              <a:ext cx="116" cy="237"/>
            </a:xfrm>
            <a:custGeom>
              <a:avLst/>
              <a:gdLst>
                <a:gd name="T0" fmla="*/ 0 w 694"/>
                <a:gd name="T1" fmla="*/ 0 h 1421"/>
                <a:gd name="T2" fmla="*/ 0 w 694"/>
                <a:gd name="T3" fmla="*/ 0 h 1421"/>
                <a:gd name="T4" fmla="*/ 0 w 694"/>
                <a:gd name="T5" fmla="*/ 0 h 1421"/>
                <a:gd name="T6" fmla="*/ 0 w 694"/>
                <a:gd name="T7" fmla="*/ 0 h 1421"/>
                <a:gd name="T8" fmla="*/ 0 w 694"/>
                <a:gd name="T9" fmla="*/ 0 h 1421"/>
                <a:gd name="T10" fmla="*/ 0 w 694"/>
                <a:gd name="T11" fmla="*/ 0 h 1421"/>
                <a:gd name="T12" fmla="*/ 0 w 694"/>
                <a:gd name="T13" fmla="*/ 0 h 1421"/>
                <a:gd name="T14" fmla="*/ 0 w 694"/>
                <a:gd name="T15" fmla="*/ 0 h 1421"/>
                <a:gd name="T16" fmla="*/ 0 w 694"/>
                <a:gd name="T17" fmla="*/ 0 h 1421"/>
                <a:gd name="T18" fmla="*/ 0 w 694"/>
                <a:gd name="T19" fmla="*/ 0 h 1421"/>
                <a:gd name="T20" fmla="*/ 0 w 694"/>
                <a:gd name="T21" fmla="*/ 0 h 1421"/>
                <a:gd name="T22" fmla="*/ 0 w 694"/>
                <a:gd name="T23" fmla="*/ 0 h 14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94" h="1421">
                  <a:moveTo>
                    <a:pt x="694" y="0"/>
                  </a:moveTo>
                  <a:lnTo>
                    <a:pt x="0" y="0"/>
                  </a:lnTo>
                  <a:lnTo>
                    <a:pt x="0" y="1016"/>
                  </a:lnTo>
                  <a:lnTo>
                    <a:pt x="84" y="1069"/>
                  </a:lnTo>
                  <a:lnTo>
                    <a:pt x="170" y="1122"/>
                  </a:lnTo>
                  <a:lnTo>
                    <a:pt x="256" y="1175"/>
                  </a:lnTo>
                  <a:lnTo>
                    <a:pt x="343" y="1227"/>
                  </a:lnTo>
                  <a:lnTo>
                    <a:pt x="431" y="1277"/>
                  </a:lnTo>
                  <a:lnTo>
                    <a:pt x="518" y="1326"/>
                  </a:lnTo>
                  <a:lnTo>
                    <a:pt x="607" y="1374"/>
                  </a:lnTo>
                  <a:lnTo>
                    <a:pt x="694" y="1421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065" name="Freeform 31"/>
            <p:cNvSpPr>
              <a:spLocks noChangeAspect="1"/>
            </p:cNvSpPr>
            <p:nvPr/>
          </p:nvSpPr>
          <p:spPr bwMode="black">
            <a:xfrm>
              <a:off x="240" y="3518"/>
              <a:ext cx="1050" cy="497"/>
            </a:xfrm>
            <a:custGeom>
              <a:avLst/>
              <a:gdLst>
                <a:gd name="T0" fmla="*/ 0 w 6301"/>
                <a:gd name="T1" fmla="*/ 0 h 2981"/>
                <a:gd name="T2" fmla="*/ 0 w 6301"/>
                <a:gd name="T3" fmla="*/ 0 h 2981"/>
                <a:gd name="T4" fmla="*/ 0 w 6301"/>
                <a:gd name="T5" fmla="*/ 0 h 2981"/>
                <a:gd name="T6" fmla="*/ 0 w 6301"/>
                <a:gd name="T7" fmla="*/ 0 h 2981"/>
                <a:gd name="T8" fmla="*/ 0 w 6301"/>
                <a:gd name="T9" fmla="*/ 0 h 2981"/>
                <a:gd name="T10" fmla="*/ 0 w 6301"/>
                <a:gd name="T11" fmla="*/ 0 h 2981"/>
                <a:gd name="T12" fmla="*/ 0 w 6301"/>
                <a:gd name="T13" fmla="*/ 0 h 2981"/>
                <a:gd name="T14" fmla="*/ 0 w 6301"/>
                <a:gd name="T15" fmla="*/ 0 h 2981"/>
                <a:gd name="T16" fmla="*/ 0 w 6301"/>
                <a:gd name="T17" fmla="*/ 0 h 2981"/>
                <a:gd name="T18" fmla="*/ 0 w 6301"/>
                <a:gd name="T19" fmla="*/ 0 h 2981"/>
                <a:gd name="T20" fmla="*/ 0 w 6301"/>
                <a:gd name="T21" fmla="*/ 0 h 2981"/>
                <a:gd name="T22" fmla="*/ 0 w 6301"/>
                <a:gd name="T23" fmla="*/ 0 h 2981"/>
                <a:gd name="T24" fmla="*/ 0 w 6301"/>
                <a:gd name="T25" fmla="*/ 0 h 2981"/>
                <a:gd name="T26" fmla="*/ 0 w 6301"/>
                <a:gd name="T27" fmla="*/ 0 h 2981"/>
                <a:gd name="T28" fmla="*/ 0 w 6301"/>
                <a:gd name="T29" fmla="*/ 0 h 2981"/>
                <a:gd name="T30" fmla="*/ 0 w 6301"/>
                <a:gd name="T31" fmla="*/ 0 h 2981"/>
                <a:gd name="T32" fmla="*/ 0 w 6301"/>
                <a:gd name="T33" fmla="*/ 0 h 2981"/>
                <a:gd name="T34" fmla="*/ 0 w 6301"/>
                <a:gd name="T35" fmla="*/ 0 h 2981"/>
                <a:gd name="T36" fmla="*/ 0 w 6301"/>
                <a:gd name="T37" fmla="*/ 0 h 2981"/>
                <a:gd name="T38" fmla="*/ 0 w 6301"/>
                <a:gd name="T39" fmla="*/ 0 h 2981"/>
                <a:gd name="T40" fmla="*/ 0 w 6301"/>
                <a:gd name="T41" fmla="*/ 0 h 2981"/>
                <a:gd name="T42" fmla="*/ 0 w 6301"/>
                <a:gd name="T43" fmla="*/ 0 h 2981"/>
                <a:gd name="T44" fmla="*/ 0 w 6301"/>
                <a:gd name="T45" fmla="*/ 0 h 2981"/>
                <a:gd name="T46" fmla="*/ 0 w 6301"/>
                <a:gd name="T47" fmla="*/ 0 h 2981"/>
                <a:gd name="T48" fmla="*/ 0 w 6301"/>
                <a:gd name="T49" fmla="*/ 0 h 2981"/>
                <a:gd name="T50" fmla="*/ 0 w 6301"/>
                <a:gd name="T51" fmla="*/ 0 h 2981"/>
                <a:gd name="T52" fmla="*/ 0 w 6301"/>
                <a:gd name="T53" fmla="*/ 0 h 2981"/>
                <a:gd name="T54" fmla="*/ 0 w 6301"/>
                <a:gd name="T55" fmla="*/ 0 h 2981"/>
                <a:gd name="T56" fmla="*/ 0 w 6301"/>
                <a:gd name="T57" fmla="*/ 0 h 2981"/>
                <a:gd name="T58" fmla="*/ 0 w 6301"/>
                <a:gd name="T59" fmla="*/ 0 h 2981"/>
                <a:gd name="T60" fmla="*/ 0 w 6301"/>
                <a:gd name="T61" fmla="*/ 0 h 2981"/>
                <a:gd name="T62" fmla="*/ 0 w 6301"/>
                <a:gd name="T63" fmla="*/ 0 h 2981"/>
                <a:gd name="T64" fmla="*/ 0 w 6301"/>
                <a:gd name="T65" fmla="*/ 0 h 2981"/>
                <a:gd name="T66" fmla="*/ 0 w 6301"/>
                <a:gd name="T67" fmla="*/ 0 h 2981"/>
                <a:gd name="T68" fmla="*/ 0 w 6301"/>
                <a:gd name="T69" fmla="*/ 0 h 2981"/>
                <a:gd name="T70" fmla="*/ 0 w 6301"/>
                <a:gd name="T71" fmla="*/ 0 h 2981"/>
                <a:gd name="T72" fmla="*/ 0 w 6301"/>
                <a:gd name="T73" fmla="*/ 0 h 2981"/>
                <a:gd name="T74" fmla="*/ 0 w 6301"/>
                <a:gd name="T75" fmla="*/ 0 h 2981"/>
                <a:gd name="T76" fmla="*/ 0 w 6301"/>
                <a:gd name="T77" fmla="*/ 0 h 2981"/>
                <a:gd name="T78" fmla="*/ 0 w 6301"/>
                <a:gd name="T79" fmla="*/ 0 h 2981"/>
                <a:gd name="T80" fmla="*/ 0 w 6301"/>
                <a:gd name="T81" fmla="*/ 0 h 2981"/>
                <a:gd name="T82" fmla="*/ 0 w 6301"/>
                <a:gd name="T83" fmla="*/ 0 h 2981"/>
                <a:gd name="T84" fmla="*/ 0 w 6301"/>
                <a:gd name="T85" fmla="*/ 0 h 2981"/>
                <a:gd name="T86" fmla="*/ 0 w 6301"/>
                <a:gd name="T87" fmla="*/ 0 h 2981"/>
                <a:gd name="T88" fmla="*/ 0 w 6301"/>
                <a:gd name="T89" fmla="*/ 0 h 2981"/>
                <a:gd name="T90" fmla="*/ 0 w 6301"/>
                <a:gd name="T91" fmla="*/ 0 h 2981"/>
                <a:gd name="T92" fmla="*/ 0 w 6301"/>
                <a:gd name="T93" fmla="*/ 0 h 2981"/>
                <a:gd name="T94" fmla="*/ 0 w 6301"/>
                <a:gd name="T95" fmla="*/ 0 h 2981"/>
                <a:gd name="T96" fmla="*/ 0 w 6301"/>
                <a:gd name="T97" fmla="*/ 0 h 2981"/>
                <a:gd name="T98" fmla="*/ 0 w 6301"/>
                <a:gd name="T99" fmla="*/ 0 h 2981"/>
                <a:gd name="T100" fmla="*/ 0 w 6301"/>
                <a:gd name="T101" fmla="*/ 0 h 2981"/>
                <a:gd name="T102" fmla="*/ 0 w 6301"/>
                <a:gd name="T103" fmla="*/ 0 h 2981"/>
                <a:gd name="T104" fmla="*/ 0 w 6301"/>
                <a:gd name="T105" fmla="*/ 0 h 2981"/>
                <a:gd name="T106" fmla="*/ 0 w 6301"/>
                <a:gd name="T107" fmla="*/ 0 h 2981"/>
                <a:gd name="T108" fmla="*/ 0 w 6301"/>
                <a:gd name="T109" fmla="*/ 0 h 2981"/>
                <a:gd name="T110" fmla="*/ 0 w 6301"/>
                <a:gd name="T111" fmla="*/ 0 h 2981"/>
                <a:gd name="T112" fmla="*/ 0 w 6301"/>
                <a:gd name="T113" fmla="*/ 0 h 29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301" h="2981">
                  <a:moveTo>
                    <a:pt x="5008" y="1207"/>
                  </a:moveTo>
                  <a:lnTo>
                    <a:pt x="5008" y="366"/>
                  </a:lnTo>
                  <a:lnTo>
                    <a:pt x="4316" y="366"/>
                  </a:lnTo>
                  <a:lnTo>
                    <a:pt x="4316" y="821"/>
                  </a:lnTo>
                  <a:lnTo>
                    <a:pt x="4287" y="807"/>
                  </a:lnTo>
                  <a:lnTo>
                    <a:pt x="4258" y="793"/>
                  </a:lnTo>
                  <a:lnTo>
                    <a:pt x="4229" y="779"/>
                  </a:lnTo>
                  <a:lnTo>
                    <a:pt x="4200" y="765"/>
                  </a:lnTo>
                  <a:lnTo>
                    <a:pt x="4170" y="751"/>
                  </a:lnTo>
                  <a:lnTo>
                    <a:pt x="4140" y="737"/>
                  </a:lnTo>
                  <a:lnTo>
                    <a:pt x="4110" y="723"/>
                  </a:lnTo>
                  <a:lnTo>
                    <a:pt x="4081" y="709"/>
                  </a:lnTo>
                  <a:lnTo>
                    <a:pt x="4081" y="366"/>
                  </a:lnTo>
                  <a:lnTo>
                    <a:pt x="3416" y="366"/>
                  </a:lnTo>
                  <a:lnTo>
                    <a:pt x="3416" y="426"/>
                  </a:lnTo>
                  <a:lnTo>
                    <a:pt x="3318" y="388"/>
                  </a:lnTo>
                  <a:lnTo>
                    <a:pt x="3221" y="351"/>
                  </a:lnTo>
                  <a:lnTo>
                    <a:pt x="3127" y="316"/>
                  </a:lnTo>
                  <a:lnTo>
                    <a:pt x="3034" y="283"/>
                  </a:lnTo>
                  <a:lnTo>
                    <a:pt x="2943" y="252"/>
                  </a:lnTo>
                  <a:lnTo>
                    <a:pt x="2856" y="222"/>
                  </a:lnTo>
                  <a:lnTo>
                    <a:pt x="2770" y="196"/>
                  </a:lnTo>
                  <a:lnTo>
                    <a:pt x="2687" y="170"/>
                  </a:lnTo>
                  <a:lnTo>
                    <a:pt x="2682" y="193"/>
                  </a:lnTo>
                  <a:lnTo>
                    <a:pt x="2765" y="219"/>
                  </a:lnTo>
                  <a:lnTo>
                    <a:pt x="2850" y="246"/>
                  </a:lnTo>
                  <a:lnTo>
                    <a:pt x="2939" y="276"/>
                  </a:lnTo>
                  <a:lnTo>
                    <a:pt x="3029" y="308"/>
                  </a:lnTo>
                  <a:lnTo>
                    <a:pt x="3122" y="340"/>
                  </a:lnTo>
                  <a:lnTo>
                    <a:pt x="3217" y="376"/>
                  </a:lnTo>
                  <a:lnTo>
                    <a:pt x="3316" y="413"/>
                  </a:lnTo>
                  <a:lnTo>
                    <a:pt x="3416" y="452"/>
                  </a:lnTo>
                  <a:lnTo>
                    <a:pt x="3416" y="1562"/>
                  </a:lnTo>
                  <a:lnTo>
                    <a:pt x="2986" y="366"/>
                  </a:lnTo>
                  <a:lnTo>
                    <a:pt x="2274" y="366"/>
                  </a:lnTo>
                  <a:lnTo>
                    <a:pt x="2274" y="1909"/>
                  </a:lnTo>
                  <a:lnTo>
                    <a:pt x="2349" y="1944"/>
                  </a:lnTo>
                  <a:lnTo>
                    <a:pt x="2423" y="1980"/>
                  </a:lnTo>
                  <a:lnTo>
                    <a:pt x="2496" y="2013"/>
                  </a:lnTo>
                  <a:lnTo>
                    <a:pt x="2567" y="2045"/>
                  </a:lnTo>
                  <a:lnTo>
                    <a:pt x="2638" y="2076"/>
                  </a:lnTo>
                  <a:lnTo>
                    <a:pt x="2706" y="2104"/>
                  </a:lnTo>
                  <a:lnTo>
                    <a:pt x="2772" y="2132"/>
                  </a:lnTo>
                  <a:lnTo>
                    <a:pt x="2838" y="2158"/>
                  </a:lnTo>
                  <a:lnTo>
                    <a:pt x="2863" y="2168"/>
                  </a:lnTo>
                  <a:lnTo>
                    <a:pt x="2889" y="2177"/>
                  </a:lnTo>
                  <a:lnTo>
                    <a:pt x="2914" y="2187"/>
                  </a:lnTo>
                  <a:lnTo>
                    <a:pt x="2939" y="2197"/>
                  </a:lnTo>
                  <a:lnTo>
                    <a:pt x="2939" y="1869"/>
                  </a:lnTo>
                  <a:lnTo>
                    <a:pt x="3072" y="2250"/>
                  </a:lnTo>
                  <a:lnTo>
                    <a:pt x="3136" y="2274"/>
                  </a:lnTo>
                  <a:lnTo>
                    <a:pt x="3201" y="2299"/>
                  </a:lnTo>
                  <a:lnTo>
                    <a:pt x="3266" y="2323"/>
                  </a:lnTo>
                  <a:lnTo>
                    <a:pt x="3330" y="2346"/>
                  </a:lnTo>
                  <a:lnTo>
                    <a:pt x="3394" y="2368"/>
                  </a:lnTo>
                  <a:lnTo>
                    <a:pt x="3458" y="2391"/>
                  </a:lnTo>
                  <a:lnTo>
                    <a:pt x="3522" y="2412"/>
                  </a:lnTo>
                  <a:lnTo>
                    <a:pt x="3585" y="2434"/>
                  </a:lnTo>
                  <a:lnTo>
                    <a:pt x="3648" y="2456"/>
                  </a:lnTo>
                  <a:lnTo>
                    <a:pt x="3711" y="2476"/>
                  </a:lnTo>
                  <a:lnTo>
                    <a:pt x="3773" y="2496"/>
                  </a:lnTo>
                  <a:lnTo>
                    <a:pt x="3836" y="2515"/>
                  </a:lnTo>
                  <a:lnTo>
                    <a:pt x="3897" y="2534"/>
                  </a:lnTo>
                  <a:lnTo>
                    <a:pt x="3959" y="2553"/>
                  </a:lnTo>
                  <a:lnTo>
                    <a:pt x="4019" y="2571"/>
                  </a:lnTo>
                  <a:lnTo>
                    <a:pt x="4081" y="2588"/>
                  </a:lnTo>
                  <a:lnTo>
                    <a:pt x="4081" y="738"/>
                  </a:lnTo>
                  <a:lnTo>
                    <a:pt x="4110" y="752"/>
                  </a:lnTo>
                  <a:lnTo>
                    <a:pt x="4140" y="766"/>
                  </a:lnTo>
                  <a:lnTo>
                    <a:pt x="4170" y="780"/>
                  </a:lnTo>
                  <a:lnTo>
                    <a:pt x="4200" y="794"/>
                  </a:lnTo>
                  <a:lnTo>
                    <a:pt x="4229" y="808"/>
                  </a:lnTo>
                  <a:lnTo>
                    <a:pt x="4258" y="823"/>
                  </a:lnTo>
                  <a:lnTo>
                    <a:pt x="4287" y="837"/>
                  </a:lnTo>
                  <a:lnTo>
                    <a:pt x="4316" y="853"/>
                  </a:lnTo>
                  <a:lnTo>
                    <a:pt x="4316" y="2650"/>
                  </a:lnTo>
                  <a:lnTo>
                    <a:pt x="4403" y="2671"/>
                  </a:lnTo>
                  <a:lnTo>
                    <a:pt x="4488" y="2692"/>
                  </a:lnTo>
                  <a:lnTo>
                    <a:pt x="4572" y="2711"/>
                  </a:lnTo>
                  <a:lnTo>
                    <a:pt x="4655" y="2729"/>
                  </a:lnTo>
                  <a:lnTo>
                    <a:pt x="4736" y="2745"/>
                  </a:lnTo>
                  <a:lnTo>
                    <a:pt x="4816" y="2760"/>
                  </a:lnTo>
                  <a:lnTo>
                    <a:pt x="4895" y="2774"/>
                  </a:lnTo>
                  <a:lnTo>
                    <a:pt x="4973" y="2786"/>
                  </a:lnTo>
                  <a:lnTo>
                    <a:pt x="5048" y="2797"/>
                  </a:lnTo>
                  <a:lnTo>
                    <a:pt x="5122" y="2806"/>
                  </a:lnTo>
                  <a:lnTo>
                    <a:pt x="5194" y="2814"/>
                  </a:lnTo>
                  <a:lnTo>
                    <a:pt x="5264" y="2820"/>
                  </a:lnTo>
                  <a:lnTo>
                    <a:pt x="5333" y="2826"/>
                  </a:lnTo>
                  <a:lnTo>
                    <a:pt x="5400" y="2829"/>
                  </a:lnTo>
                  <a:lnTo>
                    <a:pt x="5465" y="2832"/>
                  </a:lnTo>
                  <a:lnTo>
                    <a:pt x="5528" y="2832"/>
                  </a:lnTo>
                  <a:lnTo>
                    <a:pt x="5528" y="2322"/>
                  </a:lnTo>
                  <a:lnTo>
                    <a:pt x="5008" y="2322"/>
                  </a:lnTo>
                  <a:lnTo>
                    <a:pt x="5008" y="1239"/>
                  </a:lnTo>
                  <a:lnTo>
                    <a:pt x="5086" y="1288"/>
                  </a:lnTo>
                  <a:lnTo>
                    <a:pt x="5162" y="1338"/>
                  </a:lnTo>
                  <a:lnTo>
                    <a:pt x="5235" y="1387"/>
                  </a:lnTo>
                  <a:lnTo>
                    <a:pt x="5307" y="1436"/>
                  </a:lnTo>
                  <a:lnTo>
                    <a:pt x="5378" y="1486"/>
                  </a:lnTo>
                  <a:lnTo>
                    <a:pt x="5445" y="1535"/>
                  </a:lnTo>
                  <a:lnTo>
                    <a:pt x="5510" y="1584"/>
                  </a:lnTo>
                  <a:lnTo>
                    <a:pt x="5573" y="1634"/>
                  </a:lnTo>
                  <a:lnTo>
                    <a:pt x="5633" y="1682"/>
                  </a:lnTo>
                  <a:lnTo>
                    <a:pt x="5692" y="1731"/>
                  </a:lnTo>
                  <a:lnTo>
                    <a:pt x="5748" y="1779"/>
                  </a:lnTo>
                  <a:lnTo>
                    <a:pt x="5801" y="1827"/>
                  </a:lnTo>
                  <a:lnTo>
                    <a:pt x="5852" y="1874"/>
                  </a:lnTo>
                  <a:lnTo>
                    <a:pt x="5900" y="1922"/>
                  </a:lnTo>
                  <a:lnTo>
                    <a:pt x="5944" y="1968"/>
                  </a:lnTo>
                  <a:lnTo>
                    <a:pt x="5988" y="2013"/>
                  </a:lnTo>
                  <a:lnTo>
                    <a:pt x="6026" y="2060"/>
                  </a:lnTo>
                  <a:lnTo>
                    <a:pt x="6063" y="2104"/>
                  </a:lnTo>
                  <a:lnTo>
                    <a:pt x="6097" y="2148"/>
                  </a:lnTo>
                  <a:lnTo>
                    <a:pt x="6127" y="2192"/>
                  </a:lnTo>
                  <a:lnTo>
                    <a:pt x="6155" y="2234"/>
                  </a:lnTo>
                  <a:lnTo>
                    <a:pt x="6179" y="2277"/>
                  </a:lnTo>
                  <a:lnTo>
                    <a:pt x="6199" y="2318"/>
                  </a:lnTo>
                  <a:lnTo>
                    <a:pt x="6216" y="2357"/>
                  </a:lnTo>
                  <a:lnTo>
                    <a:pt x="6231" y="2397"/>
                  </a:lnTo>
                  <a:lnTo>
                    <a:pt x="6241" y="2435"/>
                  </a:lnTo>
                  <a:lnTo>
                    <a:pt x="6249" y="2473"/>
                  </a:lnTo>
                  <a:lnTo>
                    <a:pt x="6252" y="2508"/>
                  </a:lnTo>
                  <a:lnTo>
                    <a:pt x="6252" y="2544"/>
                  </a:lnTo>
                  <a:lnTo>
                    <a:pt x="6249" y="2578"/>
                  </a:lnTo>
                  <a:lnTo>
                    <a:pt x="6240" y="2610"/>
                  </a:lnTo>
                  <a:lnTo>
                    <a:pt x="6229" y="2642"/>
                  </a:lnTo>
                  <a:lnTo>
                    <a:pt x="6204" y="2686"/>
                  </a:lnTo>
                  <a:lnTo>
                    <a:pt x="6170" y="2726"/>
                  </a:lnTo>
                  <a:lnTo>
                    <a:pt x="6129" y="2762"/>
                  </a:lnTo>
                  <a:lnTo>
                    <a:pt x="6082" y="2793"/>
                  </a:lnTo>
                  <a:lnTo>
                    <a:pt x="6026" y="2821"/>
                  </a:lnTo>
                  <a:lnTo>
                    <a:pt x="5965" y="2844"/>
                  </a:lnTo>
                  <a:lnTo>
                    <a:pt x="5898" y="2863"/>
                  </a:lnTo>
                  <a:lnTo>
                    <a:pt x="5825" y="2880"/>
                  </a:lnTo>
                  <a:lnTo>
                    <a:pt x="5745" y="2891"/>
                  </a:lnTo>
                  <a:lnTo>
                    <a:pt x="5659" y="2899"/>
                  </a:lnTo>
                  <a:lnTo>
                    <a:pt x="5569" y="2903"/>
                  </a:lnTo>
                  <a:lnTo>
                    <a:pt x="5473" y="2904"/>
                  </a:lnTo>
                  <a:lnTo>
                    <a:pt x="5372" y="2901"/>
                  </a:lnTo>
                  <a:lnTo>
                    <a:pt x="5266" y="2895"/>
                  </a:lnTo>
                  <a:lnTo>
                    <a:pt x="5157" y="2885"/>
                  </a:lnTo>
                  <a:lnTo>
                    <a:pt x="5043" y="2871"/>
                  </a:lnTo>
                  <a:lnTo>
                    <a:pt x="4924" y="2855"/>
                  </a:lnTo>
                  <a:lnTo>
                    <a:pt x="4803" y="2834"/>
                  </a:lnTo>
                  <a:lnTo>
                    <a:pt x="4677" y="2812"/>
                  </a:lnTo>
                  <a:lnTo>
                    <a:pt x="4548" y="2786"/>
                  </a:lnTo>
                  <a:lnTo>
                    <a:pt x="4417" y="2756"/>
                  </a:lnTo>
                  <a:lnTo>
                    <a:pt x="4282" y="2723"/>
                  </a:lnTo>
                  <a:lnTo>
                    <a:pt x="4145" y="2689"/>
                  </a:lnTo>
                  <a:lnTo>
                    <a:pt x="4005" y="2650"/>
                  </a:lnTo>
                  <a:lnTo>
                    <a:pt x="3864" y="2609"/>
                  </a:lnTo>
                  <a:lnTo>
                    <a:pt x="3720" y="2565"/>
                  </a:lnTo>
                  <a:lnTo>
                    <a:pt x="3576" y="2518"/>
                  </a:lnTo>
                  <a:lnTo>
                    <a:pt x="3429" y="2470"/>
                  </a:lnTo>
                  <a:lnTo>
                    <a:pt x="3281" y="2418"/>
                  </a:lnTo>
                  <a:lnTo>
                    <a:pt x="3132" y="2363"/>
                  </a:lnTo>
                  <a:lnTo>
                    <a:pt x="2983" y="2307"/>
                  </a:lnTo>
                  <a:lnTo>
                    <a:pt x="2833" y="2247"/>
                  </a:lnTo>
                  <a:lnTo>
                    <a:pt x="2753" y="2217"/>
                  </a:lnTo>
                  <a:lnTo>
                    <a:pt x="2671" y="2184"/>
                  </a:lnTo>
                  <a:lnTo>
                    <a:pt x="2586" y="2148"/>
                  </a:lnTo>
                  <a:lnTo>
                    <a:pt x="2498" y="2110"/>
                  </a:lnTo>
                  <a:lnTo>
                    <a:pt x="2410" y="2070"/>
                  </a:lnTo>
                  <a:lnTo>
                    <a:pt x="2319" y="2027"/>
                  </a:lnTo>
                  <a:lnTo>
                    <a:pt x="2227" y="1983"/>
                  </a:lnTo>
                  <a:lnTo>
                    <a:pt x="2134" y="1938"/>
                  </a:lnTo>
                  <a:lnTo>
                    <a:pt x="2040" y="1889"/>
                  </a:lnTo>
                  <a:lnTo>
                    <a:pt x="1947" y="1840"/>
                  </a:lnTo>
                  <a:lnTo>
                    <a:pt x="1852" y="1789"/>
                  </a:lnTo>
                  <a:lnTo>
                    <a:pt x="1757" y="1736"/>
                  </a:lnTo>
                  <a:lnTo>
                    <a:pt x="1663" y="1682"/>
                  </a:lnTo>
                  <a:lnTo>
                    <a:pt x="1569" y="1627"/>
                  </a:lnTo>
                  <a:lnTo>
                    <a:pt x="1476" y="1571"/>
                  </a:lnTo>
                  <a:lnTo>
                    <a:pt x="1384" y="1514"/>
                  </a:lnTo>
                  <a:lnTo>
                    <a:pt x="1294" y="1459"/>
                  </a:lnTo>
                  <a:lnTo>
                    <a:pt x="1208" y="1403"/>
                  </a:lnTo>
                  <a:lnTo>
                    <a:pt x="1124" y="1348"/>
                  </a:lnTo>
                  <a:lnTo>
                    <a:pt x="1043" y="1292"/>
                  </a:lnTo>
                  <a:lnTo>
                    <a:pt x="965" y="1235"/>
                  </a:lnTo>
                  <a:lnTo>
                    <a:pt x="891" y="1180"/>
                  </a:lnTo>
                  <a:lnTo>
                    <a:pt x="818" y="1125"/>
                  </a:lnTo>
                  <a:lnTo>
                    <a:pt x="749" y="1070"/>
                  </a:lnTo>
                  <a:lnTo>
                    <a:pt x="683" y="1016"/>
                  </a:lnTo>
                  <a:lnTo>
                    <a:pt x="621" y="963"/>
                  </a:lnTo>
                  <a:lnTo>
                    <a:pt x="561" y="909"/>
                  </a:lnTo>
                  <a:lnTo>
                    <a:pt x="505" y="856"/>
                  </a:lnTo>
                  <a:lnTo>
                    <a:pt x="452" y="803"/>
                  </a:lnTo>
                  <a:lnTo>
                    <a:pt x="402" y="751"/>
                  </a:lnTo>
                  <a:lnTo>
                    <a:pt x="355" y="700"/>
                  </a:lnTo>
                  <a:lnTo>
                    <a:pt x="312" y="650"/>
                  </a:lnTo>
                  <a:lnTo>
                    <a:pt x="272" y="600"/>
                  </a:lnTo>
                  <a:lnTo>
                    <a:pt x="235" y="552"/>
                  </a:lnTo>
                  <a:lnTo>
                    <a:pt x="203" y="504"/>
                  </a:lnTo>
                  <a:lnTo>
                    <a:pt x="173" y="458"/>
                  </a:lnTo>
                  <a:lnTo>
                    <a:pt x="147" y="412"/>
                  </a:lnTo>
                  <a:lnTo>
                    <a:pt x="124" y="368"/>
                  </a:lnTo>
                  <a:lnTo>
                    <a:pt x="105" y="325"/>
                  </a:lnTo>
                  <a:lnTo>
                    <a:pt x="90" y="283"/>
                  </a:lnTo>
                  <a:lnTo>
                    <a:pt x="78" y="242"/>
                  </a:lnTo>
                  <a:lnTo>
                    <a:pt x="69" y="203"/>
                  </a:lnTo>
                  <a:lnTo>
                    <a:pt x="65" y="165"/>
                  </a:lnTo>
                  <a:lnTo>
                    <a:pt x="64" y="129"/>
                  </a:lnTo>
                  <a:lnTo>
                    <a:pt x="67" y="94"/>
                  </a:lnTo>
                  <a:lnTo>
                    <a:pt x="73" y="62"/>
                  </a:lnTo>
                  <a:lnTo>
                    <a:pt x="84" y="29"/>
                  </a:lnTo>
                  <a:lnTo>
                    <a:pt x="99" y="0"/>
                  </a:lnTo>
                  <a:lnTo>
                    <a:pt x="89" y="12"/>
                  </a:lnTo>
                  <a:lnTo>
                    <a:pt x="78" y="25"/>
                  </a:lnTo>
                  <a:lnTo>
                    <a:pt x="68" y="38"/>
                  </a:lnTo>
                  <a:lnTo>
                    <a:pt x="59" y="51"/>
                  </a:lnTo>
                  <a:lnTo>
                    <a:pt x="51" y="65"/>
                  </a:lnTo>
                  <a:lnTo>
                    <a:pt x="43" y="79"/>
                  </a:lnTo>
                  <a:lnTo>
                    <a:pt x="37" y="94"/>
                  </a:lnTo>
                  <a:lnTo>
                    <a:pt x="30" y="109"/>
                  </a:lnTo>
                  <a:lnTo>
                    <a:pt x="17" y="142"/>
                  </a:lnTo>
                  <a:lnTo>
                    <a:pt x="8" y="176"/>
                  </a:lnTo>
                  <a:lnTo>
                    <a:pt x="2" y="212"/>
                  </a:lnTo>
                  <a:lnTo>
                    <a:pt x="0" y="248"/>
                  </a:lnTo>
                  <a:lnTo>
                    <a:pt x="1" y="286"/>
                  </a:lnTo>
                  <a:lnTo>
                    <a:pt x="6" y="326"/>
                  </a:lnTo>
                  <a:lnTo>
                    <a:pt x="15" y="366"/>
                  </a:lnTo>
                  <a:lnTo>
                    <a:pt x="27" y="407"/>
                  </a:lnTo>
                  <a:lnTo>
                    <a:pt x="42" y="449"/>
                  </a:lnTo>
                  <a:lnTo>
                    <a:pt x="62" y="492"/>
                  </a:lnTo>
                  <a:lnTo>
                    <a:pt x="83" y="536"/>
                  </a:lnTo>
                  <a:lnTo>
                    <a:pt x="109" y="582"/>
                  </a:lnTo>
                  <a:lnTo>
                    <a:pt x="139" y="628"/>
                  </a:lnTo>
                  <a:lnTo>
                    <a:pt x="172" y="675"/>
                  </a:lnTo>
                  <a:lnTo>
                    <a:pt x="208" y="723"/>
                  </a:lnTo>
                  <a:lnTo>
                    <a:pt x="248" y="772"/>
                  </a:lnTo>
                  <a:lnTo>
                    <a:pt x="291" y="820"/>
                  </a:lnTo>
                  <a:lnTo>
                    <a:pt x="338" y="871"/>
                  </a:lnTo>
                  <a:lnTo>
                    <a:pt x="388" y="922"/>
                  </a:lnTo>
                  <a:lnTo>
                    <a:pt x="442" y="972"/>
                  </a:lnTo>
                  <a:lnTo>
                    <a:pt x="498" y="1024"/>
                  </a:lnTo>
                  <a:lnTo>
                    <a:pt x="558" y="1077"/>
                  </a:lnTo>
                  <a:lnTo>
                    <a:pt x="622" y="1130"/>
                  </a:lnTo>
                  <a:lnTo>
                    <a:pt x="689" y="1184"/>
                  </a:lnTo>
                  <a:lnTo>
                    <a:pt x="759" y="1238"/>
                  </a:lnTo>
                  <a:lnTo>
                    <a:pt x="832" y="1293"/>
                  </a:lnTo>
                  <a:lnTo>
                    <a:pt x="909" y="1348"/>
                  </a:lnTo>
                  <a:lnTo>
                    <a:pt x="990" y="1403"/>
                  </a:lnTo>
                  <a:lnTo>
                    <a:pt x="1073" y="1459"/>
                  </a:lnTo>
                  <a:lnTo>
                    <a:pt x="1161" y="1515"/>
                  </a:lnTo>
                  <a:lnTo>
                    <a:pt x="1250" y="1571"/>
                  </a:lnTo>
                  <a:lnTo>
                    <a:pt x="1344" y="1628"/>
                  </a:lnTo>
                  <a:lnTo>
                    <a:pt x="1344" y="2925"/>
                  </a:lnTo>
                  <a:lnTo>
                    <a:pt x="2038" y="2925"/>
                  </a:lnTo>
                  <a:lnTo>
                    <a:pt x="2038" y="2007"/>
                  </a:lnTo>
                  <a:lnTo>
                    <a:pt x="2067" y="2021"/>
                  </a:lnTo>
                  <a:lnTo>
                    <a:pt x="2096" y="2035"/>
                  </a:lnTo>
                  <a:lnTo>
                    <a:pt x="2125" y="2048"/>
                  </a:lnTo>
                  <a:lnTo>
                    <a:pt x="2154" y="2063"/>
                  </a:lnTo>
                  <a:lnTo>
                    <a:pt x="2183" y="2077"/>
                  </a:lnTo>
                  <a:lnTo>
                    <a:pt x="2213" y="2091"/>
                  </a:lnTo>
                  <a:lnTo>
                    <a:pt x="2243" y="2106"/>
                  </a:lnTo>
                  <a:lnTo>
                    <a:pt x="2274" y="2120"/>
                  </a:lnTo>
                  <a:lnTo>
                    <a:pt x="2274" y="2925"/>
                  </a:lnTo>
                  <a:lnTo>
                    <a:pt x="2939" y="2925"/>
                  </a:lnTo>
                  <a:lnTo>
                    <a:pt x="2939" y="2409"/>
                  </a:lnTo>
                  <a:lnTo>
                    <a:pt x="2967" y="2420"/>
                  </a:lnTo>
                  <a:lnTo>
                    <a:pt x="2994" y="2431"/>
                  </a:lnTo>
                  <a:lnTo>
                    <a:pt x="3022" y="2442"/>
                  </a:lnTo>
                  <a:lnTo>
                    <a:pt x="3049" y="2452"/>
                  </a:lnTo>
                  <a:lnTo>
                    <a:pt x="3076" y="2463"/>
                  </a:lnTo>
                  <a:lnTo>
                    <a:pt x="3103" y="2473"/>
                  </a:lnTo>
                  <a:lnTo>
                    <a:pt x="3130" y="2484"/>
                  </a:lnTo>
                  <a:lnTo>
                    <a:pt x="3156" y="2493"/>
                  </a:lnTo>
                  <a:lnTo>
                    <a:pt x="3310" y="2925"/>
                  </a:lnTo>
                  <a:lnTo>
                    <a:pt x="4081" y="2925"/>
                  </a:lnTo>
                  <a:lnTo>
                    <a:pt x="4081" y="2783"/>
                  </a:lnTo>
                  <a:lnTo>
                    <a:pt x="4110" y="2790"/>
                  </a:lnTo>
                  <a:lnTo>
                    <a:pt x="4140" y="2798"/>
                  </a:lnTo>
                  <a:lnTo>
                    <a:pt x="4170" y="2805"/>
                  </a:lnTo>
                  <a:lnTo>
                    <a:pt x="4200" y="2812"/>
                  </a:lnTo>
                  <a:lnTo>
                    <a:pt x="4229" y="2819"/>
                  </a:lnTo>
                  <a:lnTo>
                    <a:pt x="4258" y="2826"/>
                  </a:lnTo>
                  <a:lnTo>
                    <a:pt x="4287" y="2831"/>
                  </a:lnTo>
                  <a:lnTo>
                    <a:pt x="4316" y="2838"/>
                  </a:lnTo>
                  <a:lnTo>
                    <a:pt x="4316" y="2925"/>
                  </a:lnTo>
                  <a:lnTo>
                    <a:pt x="4761" y="2925"/>
                  </a:lnTo>
                  <a:lnTo>
                    <a:pt x="4835" y="2936"/>
                  </a:lnTo>
                  <a:lnTo>
                    <a:pt x="4906" y="2945"/>
                  </a:lnTo>
                  <a:lnTo>
                    <a:pt x="4976" y="2954"/>
                  </a:lnTo>
                  <a:lnTo>
                    <a:pt x="5045" y="2962"/>
                  </a:lnTo>
                  <a:lnTo>
                    <a:pt x="5113" y="2968"/>
                  </a:lnTo>
                  <a:lnTo>
                    <a:pt x="5179" y="2972"/>
                  </a:lnTo>
                  <a:lnTo>
                    <a:pt x="5244" y="2977"/>
                  </a:lnTo>
                  <a:lnTo>
                    <a:pt x="5307" y="2979"/>
                  </a:lnTo>
                  <a:lnTo>
                    <a:pt x="5369" y="2981"/>
                  </a:lnTo>
                  <a:lnTo>
                    <a:pt x="5429" y="2981"/>
                  </a:lnTo>
                  <a:lnTo>
                    <a:pt x="5488" y="2980"/>
                  </a:lnTo>
                  <a:lnTo>
                    <a:pt x="5545" y="2978"/>
                  </a:lnTo>
                  <a:lnTo>
                    <a:pt x="5601" y="2975"/>
                  </a:lnTo>
                  <a:lnTo>
                    <a:pt x="5654" y="2969"/>
                  </a:lnTo>
                  <a:lnTo>
                    <a:pt x="5706" y="2964"/>
                  </a:lnTo>
                  <a:lnTo>
                    <a:pt x="5757" y="2956"/>
                  </a:lnTo>
                  <a:lnTo>
                    <a:pt x="5805" y="2948"/>
                  </a:lnTo>
                  <a:lnTo>
                    <a:pt x="5850" y="2938"/>
                  </a:lnTo>
                  <a:lnTo>
                    <a:pt x="5896" y="2927"/>
                  </a:lnTo>
                  <a:lnTo>
                    <a:pt x="5938" y="2914"/>
                  </a:lnTo>
                  <a:lnTo>
                    <a:pt x="5978" y="2901"/>
                  </a:lnTo>
                  <a:lnTo>
                    <a:pt x="6017" y="2886"/>
                  </a:lnTo>
                  <a:lnTo>
                    <a:pt x="6052" y="2870"/>
                  </a:lnTo>
                  <a:lnTo>
                    <a:pt x="6086" y="2852"/>
                  </a:lnTo>
                  <a:lnTo>
                    <a:pt x="6118" y="2832"/>
                  </a:lnTo>
                  <a:lnTo>
                    <a:pt x="6147" y="2812"/>
                  </a:lnTo>
                  <a:lnTo>
                    <a:pt x="6174" y="2790"/>
                  </a:lnTo>
                  <a:lnTo>
                    <a:pt x="6199" y="2767"/>
                  </a:lnTo>
                  <a:lnTo>
                    <a:pt x="6222" y="2743"/>
                  </a:lnTo>
                  <a:lnTo>
                    <a:pt x="6242" y="2717"/>
                  </a:lnTo>
                  <a:lnTo>
                    <a:pt x="6260" y="2689"/>
                  </a:lnTo>
                  <a:lnTo>
                    <a:pt x="6275" y="2661"/>
                  </a:lnTo>
                  <a:lnTo>
                    <a:pt x="6287" y="2629"/>
                  </a:lnTo>
                  <a:lnTo>
                    <a:pt x="6295" y="2596"/>
                  </a:lnTo>
                  <a:lnTo>
                    <a:pt x="6301" y="2562"/>
                  </a:lnTo>
                  <a:lnTo>
                    <a:pt x="6301" y="2527"/>
                  </a:lnTo>
                  <a:lnTo>
                    <a:pt x="6299" y="2490"/>
                  </a:lnTo>
                  <a:lnTo>
                    <a:pt x="6292" y="2452"/>
                  </a:lnTo>
                  <a:lnTo>
                    <a:pt x="6281" y="2414"/>
                  </a:lnTo>
                  <a:lnTo>
                    <a:pt x="6267" y="2373"/>
                  </a:lnTo>
                  <a:lnTo>
                    <a:pt x="6250" y="2332"/>
                  </a:lnTo>
                  <a:lnTo>
                    <a:pt x="6228" y="2289"/>
                  </a:lnTo>
                  <a:lnTo>
                    <a:pt x="6205" y="2246"/>
                  </a:lnTo>
                  <a:lnTo>
                    <a:pt x="6177" y="2202"/>
                  </a:lnTo>
                  <a:lnTo>
                    <a:pt x="6145" y="2157"/>
                  </a:lnTo>
                  <a:lnTo>
                    <a:pt x="6111" y="2111"/>
                  </a:lnTo>
                  <a:lnTo>
                    <a:pt x="6073" y="2064"/>
                  </a:lnTo>
                  <a:lnTo>
                    <a:pt x="6033" y="2018"/>
                  </a:lnTo>
                  <a:lnTo>
                    <a:pt x="5989" y="1969"/>
                  </a:lnTo>
                  <a:lnTo>
                    <a:pt x="5942" y="1921"/>
                  </a:lnTo>
                  <a:lnTo>
                    <a:pt x="5893" y="1872"/>
                  </a:lnTo>
                  <a:lnTo>
                    <a:pt x="5840" y="1822"/>
                  </a:lnTo>
                  <a:lnTo>
                    <a:pt x="5785" y="1772"/>
                  </a:lnTo>
                  <a:lnTo>
                    <a:pt x="5726" y="1721"/>
                  </a:lnTo>
                  <a:lnTo>
                    <a:pt x="5666" y="1670"/>
                  </a:lnTo>
                  <a:lnTo>
                    <a:pt x="5602" y="1620"/>
                  </a:lnTo>
                  <a:lnTo>
                    <a:pt x="5536" y="1569"/>
                  </a:lnTo>
                  <a:lnTo>
                    <a:pt x="5468" y="1517"/>
                  </a:lnTo>
                  <a:lnTo>
                    <a:pt x="5397" y="1465"/>
                  </a:lnTo>
                  <a:lnTo>
                    <a:pt x="5324" y="1413"/>
                  </a:lnTo>
                  <a:lnTo>
                    <a:pt x="5248" y="1362"/>
                  </a:lnTo>
                  <a:lnTo>
                    <a:pt x="5170" y="1310"/>
                  </a:lnTo>
                  <a:lnTo>
                    <a:pt x="5090" y="1258"/>
                  </a:lnTo>
                  <a:lnTo>
                    <a:pt x="5008" y="1207"/>
                  </a:lnTo>
                  <a:close/>
                </a:path>
              </a:pathLst>
            </a:custGeom>
            <a:solidFill>
              <a:srgbClr val="005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endParaRPr>
            </a:p>
          </p:txBody>
        </p:sp>
      </p:grpSp>
      <p:grpSp>
        <p:nvGrpSpPr>
          <p:cNvPr id="1029" name="Group 32"/>
          <p:cNvGrpSpPr>
            <a:grpSpLocks/>
          </p:cNvGrpSpPr>
          <p:nvPr/>
        </p:nvGrpSpPr>
        <p:grpSpPr bwMode="auto">
          <a:xfrm>
            <a:off x="454025" y="309563"/>
            <a:ext cx="6221413" cy="314325"/>
            <a:chOff x="286" y="195"/>
            <a:chExt cx="3919" cy="198"/>
          </a:xfrm>
        </p:grpSpPr>
        <p:sp>
          <p:nvSpPr>
            <p:cNvPr id="1036" name="Line 33"/>
            <p:cNvSpPr>
              <a:spLocks noChangeShapeType="1"/>
            </p:cNvSpPr>
            <p:nvPr userDrawn="1"/>
          </p:nvSpPr>
          <p:spPr bwMode="auto">
            <a:xfrm>
              <a:off x="286" y="196"/>
              <a:ext cx="1688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37" name="Line 34"/>
            <p:cNvSpPr>
              <a:spLocks noChangeShapeType="1"/>
            </p:cNvSpPr>
            <p:nvPr userDrawn="1"/>
          </p:nvSpPr>
          <p:spPr bwMode="auto">
            <a:xfrm>
              <a:off x="1969" y="195"/>
              <a:ext cx="196" cy="196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38" name="Line 35"/>
            <p:cNvSpPr>
              <a:spLocks noChangeShapeType="1"/>
            </p:cNvSpPr>
            <p:nvPr userDrawn="1"/>
          </p:nvSpPr>
          <p:spPr bwMode="auto">
            <a:xfrm>
              <a:off x="2165" y="393"/>
              <a:ext cx="2040" cy="0"/>
            </a:xfrm>
            <a:prstGeom prst="line">
              <a:avLst/>
            </a:prstGeom>
            <a:noFill/>
            <a:ln w="12700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1030" name="Group 36"/>
          <p:cNvGrpSpPr>
            <a:grpSpLocks/>
          </p:cNvGrpSpPr>
          <p:nvPr/>
        </p:nvGrpSpPr>
        <p:grpSpPr bwMode="auto">
          <a:xfrm>
            <a:off x="458788" y="163513"/>
            <a:ext cx="8255000" cy="593725"/>
            <a:chOff x="289" y="103"/>
            <a:chExt cx="5200" cy="374"/>
          </a:xfrm>
        </p:grpSpPr>
        <p:sp>
          <p:nvSpPr>
            <p:cNvPr id="1033" name="Rectangle 37"/>
            <p:cNvSpPr>
              <a:spLocks noChangeArrowheads="1"/>
            </p:cNvSpPr>
            <p:nvPr userDrawn="1"/>
          </p:nvSpPr>
          <p:spPr bwMode="auto">
            <a:xfrm>
              <a:off x="289" y="155"/>
              <a:ext cx="1879" cy="6"/>
            </a:xfrm>
            <a:prstGeom prst="rect">
              <a:avLst/>
            </a:prstGeom>
            <a:solidFill>
              <a:srgbClr val="FF6600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1034" name="Rectangle 38"/>
            <p:cNvSpPr>
              <a:spLocks noChangeArrowheads="1"/>
            </p:cNvSpPr>
            <p:nvPr userDrawn="1"/>
          </p:nvSpPr>
          <p:spPr bwMode="auto">
            <a:xfrm rot="2700000">
              <a:off x="2113" y="287"/>
              <a:ext cx="374" cy="6"/>
            </a:xfrm>
            <a:prstGeom prst="rect">
              <a:avLst/>
            </a:prstGeom>
            <a:solidFill>
              <a:srgbClr val="FF6600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  <p:sp>
          <p:nvSpPr>
            <p:cNvPr id="1035" name="Rectangle 39"/>
            <p:cNvSpPr>
              <a:spLocks noChangeArrowheads="1"/>
            </p:cNvSpPr>
            <p:nvPr userDrawn="1"/>
          </p:nvSpPr>
          <p:spPr bwMode="auto">
            <a:xfrm>
              <a:off x="2431" y="423"/>
              <a:ext cx="3058" cy="6"/>
            </a:xfrm>
            <a:prstGeom prst="rect">
              <a:avLst/>
            </a:prstGeom>
            <a:solidFill>
              <a:srgbClr val="FF6600">
                <a:alpha val="30196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dirty="0">
                <a:solidFill>
                  <a:srgbClr val="000000"/>
                </a:solidFill>
                <a:ea typeface="MS PGothic" pitchFamily="34" charset="-128"/>
              </a:endParaRPr>
            </a:p>
          </p:txBody>
        </p:sp>
      </p:grpSp>
      <p:sp>
        <p:nvSpPr>
          <p:cNvPr id="7479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908800" y="6553200"/>
            <a:ext cx="1806575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800">
                <a:latin typeface="+mn-lt"/>
                <a:ea typeface="+mn-ea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000000"/>
                </a:solidFill>
              </a:rPr>
              <a:t>Business Sensitive</a:t>
            </a:r>
          </a:p>
        </p:txBody>
      </p:sp>
      <p:sp>
        <p:nvSpPr>
          <p:cNvPr id="7479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3788" y="6553200"/>
            <a:ext cx="271462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800"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88B868-9472-42BF-AF4E-E30AEB17EEE8}" type="slidenum">
              <a:rPr lang="en-US" altLang="en-US">
                <a:solidFill>
                  <a:srgbClr val="000000"/>
                </a:solidFill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651053" y="336500"/>
            <a:ext cx="2145139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2060"/>
                </a:solidFill>
                <a:effectLst>
                  <a:outerShdw blurRad="50800" dist="38100" dir="5400000" algn="t" rotWithShape="0">
                    <a:srgbClr val="002060">
                      <a:alpha val="40000"/>
                    </a:srgbClr>
                  </a:outerShdw>
                </a:effectLst>
              </a:rPr>
              <a:t>Fusion Safety Program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9" y="6333418"/>
            <a:ext cx="2621366" cy="439563"/>
          </a:xfrm>
          <a:prstGeom prst="rect">
            <a:avLst/>
          </a:prstGeom>
          <a:solidFill>
            <a:srgbClr val="00B0F0"/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  <a:ea typeface="MS PGothic" pitchFamily="34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  <a:ea typeface="MS PGothic" pitchFamily="34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  <a:ea typeface="MS PGothic" pitchFamily="34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  <a:ea typeface="MS PGothic" pitchFamily="34" charset="-128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 i="1">
          <a:solidFill>
            <a:srgbClr val="003663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85000"/>
        </a:lnSpc>
        <a:spcBef>
          <a:spcPct val="4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84213" indent="-227013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Font typeface="Times New Roman" pitchFamily="18" charset="0"/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892425" y="892160"/>
            <a:ext cx="5805488" cy="1255728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Overview of Fusion Safety Program Capabilities at the Idaho National Laboratory</a:t>
            </a: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905597" y="2858630"/>
            <a:ext cx="5783263" cy="780861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ＭＳ Ｐゴシック" charset="0"/>
              </a:rPr>
              <a:t>Brad J. Merrill,  Masashi Shimada, Paul W. Humrickhouse, Chase N. Taylor, Thomas F. </a:t>
            </a:r>
            <a:r>
              <a:rPr lang="en-US" dirty="0" err="1">
                <a:ea typeface="ＭＳ Ｐゴシック" charset="0"/>
              </a:rPr>
              <a:t>Fuerst</a:t>
            </a:r>
            <a:r>
              <a:rPr lang="en-US" dirty="0">
                <a:ea typeface="ＭＳ Ｐゴシック" charset="0"/>
              </a:rPr>
              <a:t>  and Robert J. </a:t>
            </a:r>
            <a:r>
              <a:rPr lang="en-US" dirty="0" err="1">
                <a:ea typeface="ＭＳ Ｐゴシック" charset="0"/>
              </a:rPr>
              <a:t>Pawelko</a:t>
            </a:r>
            <a:r>
              <a:rPr lang="en-US" dirty="0">
                <a:ea typeface="ＭＳ Ｐゴシック" charset="0"/>
              </a:rPr>
              <a:t> 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2896544" y="4459980"/>
            <a:ext cx="5778500" cy="1132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FFFFFF"/>
                </a:solidFill>
              </a:rPr>
              <a:t>INL Fusion Safety Program</a:t>
            </a:r>
          </a:p>
          <a:p>
            <a:pPr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FFFFFF"/>
              </a:solidFill>
            </a:endParaRPr>
          </a:p>
          <a:p>
            <a:pPr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FFFFFF"/>
                </a:solidFill>
              </a:rPr>
              <a:t>Knoxville 2019 INFUSE Meeting</a:t>
            </a:r>
          </a:p>
          <a:p>
            <a:pPr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FFFFFF"/>
                </a:solidFill>
              </a:rPr>
              <a:t>November 23</a:t>
            </a:r>
            <a:r>
              <a:rPr lang="en-US" sz="1600" baseline="30000" dirty="0">
                <a:solidFill>
                  <a:srgbClr val="FFFFFF"/>
                </a:solidFill>
              </a:rPr>
              <a:t>rd</a:t>
            </a:r>
            <a:r>
              <a:rPr lang="en-US" sz="1600" dirty="0">
                <a:solidFill>
                  <a:srgbClr val="FFFFFF"/>
                </a:solidFill>
              </a:rPr>
              <a:t> , 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Analyzing material composition - Bulk</a:t>
            </a:r>
          </a:p>
        </p:txBody>
      </p:sp>
      <p:pic>
        <p:nvPicPr>
          <p:cNvPr id="4" name="Picture 3" descr="IMG_28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02" y="1598613"/>
            <a:ext cx="2057186" cy="27432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74191" y="4341813"/>
            <a:ext cx="6369809" cy="2418443"/>
            <a:chOff x="1883984" y="4083647"/>
            <a:chExt cx="6369809" cy="2418443"/>
          </a:xfrm>
        </p:grpSpPr>
        <p:pic>
          <p:nvPicPr>
            <p:cNvPr id="6" name="Picture 5" descr="WF12D, TPE281, GD(Dsurf), semilog smooth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124" y="4083647"/>
              <a:ext cx="3154669" cy="241844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883984" y="5292868"/>
              <a:ext cx="32151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i="1" dirty="0"/>
                <a:t>Plotting the smoothed data (50 point averaging) semi-log scale in (b) indicates that smaller quantities of deuterium are found up to &gt;20 </a:t>
              </a:r>
              <a:r>
                <a:rPr lang="en-US" sz="1200" i="1" dirty="0" err="1"/>
                <a:t>μm</a:t>
              </a:r>
              <a:r>
                <a:rPr lang="en-US" sz="1200" i="1" dirty="0"/>
                <a:t> in the sample. </a:t>
              </a:r>
            </a:p>
          </p:txBody>
        </p:sp>
      </p:grp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5613" y="1598613"/>
            <a:ext cx="5156517" cy="4524375"/>
          </a:xfrm>
        </p:spPr>
        <p:txBody>
          <a:bodyPr>
            <a:normAutofit/>
          </a:bodyPr>
          <a:lstStyle/>
          <a:p>
            <a:r>
              <a:rPr lang="en-US" dirty="0"/>
              <a:t>Technique</a:t>
            </a:r>
          </a:p>
          <a:p>
            <a:pPr lvl="1"/>
            <a:r>
              <a:rPr lang="en-US" sz="1600" dirty="0"/>
              <a:t>Elemental characterization with depth profiling.</a:t>
            </a:r>
          </a:p>
          <a:p>
            <a:pPr lvl="1"/>
            <a:r>
              <a:rPr lang="en-US" sz="1600" dirty="0"/>
              <a:t>Analyzed 10s of elements simultaneously. </a:t>
            </a:r>
          </a:p>
          <a:p>
            <a:pPr lvl="1"/>
            <a:r>
              <a:rPr lang="en-US" sz="1600" dirty="0"/>
              <a:t>Nanometer depth resolution.</a:t>
            </a:r>
          </a:p>
          <a:p>
            <a:pPr lvl="1"/>
            <a:r>
              <a:rPr lang="en-US" sz="1600" dirty="0"/>
              <a:t>Sputtering rates of µm/min.</a:t>
            </a:r>
          </a:p>
          <a:p>
            <a:r>
              <a:rPr lang="en-US" dirty="0"/>
              <a:t>Specifications</a:t>
            </a:r>
          </a:p>
          <a:p>
            <a:pPr lvl="1"/>
            <a:r>
              <a:rPr lang="en-US" sz="1600" dirty="0"/>
              <a:t>Capable of differentiating H and D.</a:t>
            </a:r>
          </a:p>
          <a:p>
            <a:pPr lvl="1"/>
            <a:r>
              <a:rPr lang="en-US" sz="1600" dirty="0"/>
              <a:t>Real time depth measurements.</a:t>
            </a:r>
          </a:p>
          <a:p>
            <a:pPr lvl="1"/>
            <a:r>
              <a:rPr lang="en-US" sz="1600" dirty="0" err="1"/>
              <a:t>Monochromator</a:t>
            </a:r>
            <a:r>
              <a:rPr lang="en-US" sz="1600" dirty="0"/>
              <a:t> can be used to look at unknown element.</a:t>
            </a:r>
          </a:p>
          <a:p>
            <a:r>
              <a:rPr lang="en-US" dirty="0">
                <a:solidFill>
                  <a:srgbClr val="0000FF"/>
                </a:solidFill>
              </a:rPr>
              <a:t>GD-OES is capable of measuring the D depth profiling from bulk (&gt;&gt; 10μm) neutron-irradiated tungsten exposed to plasma.</a:t>
            </a:r>
            <a:endParaRPr lang="en-US" sz="2400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74190" y="6584716"/>
            <a:ext cx="46895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C.N. Taylor and M. Shimada, AIP Advances. 2017 (5) 055305. </a:t>
            </a:r>
          </a:p>
        </p:txBody>
      </p:sp>
    </p:spTree>
    <p:extLst>
      <p:ext uri="{BB962C8B-B14F-4D97-AF65-F5344CB8AC3E}">
        <p14:creationId xmlns:p14="http://schemas.microsoft.com/office/powerpoint/2010/main" val="333344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Measuring 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527174"/>
            <a:ext cx="5694832" cy="3086200"/>
          </a:xfrm>
        </p:spPr>
        <p:txBody>
          <a:bodyPr/>
          <a:lstStyle/>
          <a:p>
            <a:r>
              <a:rPr lang="en-US" dirty="0"/>
              <a:t>Three instruments for characterizing microstructure</a:t>
            </a:r>
          </a:p>
          <a:p>
            <a:pPr lvl="1"/>
            <a:r>
              <a:rPr lang="en-US" dirty="0"/>
              <a:t>General purpose microscope</a:t>
            </a:r>
          </a:p>
          <a:p>
            <a:pPr lvl="1"/>
            <a:r>
              <a:rPr lang="en-US" dirty="0"/>
              <a:t>Confocal laser scanning microscope (CLSM).</a:t>
            </a:r>
          </a:p>
          <a:p>
            <a:pPr lvl="1"/>
            <a:r>
              <a:rPr lang="en-US" dirty="0"/>
              <a:t>Scanning Auger/electron microscope</a:t>
            </a:r>
          </a:p>
          <a:p>
            <a:r>
              <a:rPr lang="en-US" dirty="0"/>
              <a:t>Goal: correlate radiation damage (morphology) to retention/permeation.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45" y="961049"/>
            <a:ext cx="2850968" cy="21382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28604" y="1830107"/>
            <a:ext cx="139333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/>
              <a:t>Microscope</a:t>
            </a:r>
            <a:endParaRPr lang="en-US" sz="2000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593341" y="3261143"/>
            <a:ext cx="2057186" cy="2742606"/>
            <a:chOff x="6944227" y="3972880"/>
            <a:chExt cx="2057186" cy="27426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7" y="3972880"/>
              <a:ext cx="2057186" cy="274260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075690" y="6286404"/>
              <a:ext cx="8835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/>
                <a:t>CLSM</a:t>
              </a:r>
              <a:endParaRPr lang="en-US" sz="2000" dirty="0"/>
            </a:p>
          </p:txBody>
        </p: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3546973" y="3989751"/>
            <a:ext cx="2662833" cy="1997125"/>
            <a:chOff x="3235047" y="3972880"/>
            <a:chExt cx="3656808" cy="2742606"/>
          </a:xfrm>
        </p:grpSpPr>
        <p:pic>
          <p:nvPicPr>
            <p:cNvPr id="5" name="Picture 4" descr="IMG_4625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047" y="3972880"/>
              <a:ext cx="3656808" cy="27426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708812" y="6050904"/>
              <a:ext cx="1124687" cy="5494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/>
                <a:t>SAM</a:t>
              </a:r>
              <a:endParaRPr lang="en-US" sz="2000" dirty="0"/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455612" y="3972880"/>
            <a:ext cx="2707827" cy="2030869"/>
            <a:chOff x="402388" y="5241470"/>
            <a:chExt cx="2157985" cy="161848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88" y="5241470"/>
              <a:ext cx="2157985" cy="1618488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1895037" y="6447394"/>
              <a:ext cx="572693" cy="283700"/>
              <a:chOff x="1895037" y="1618125"/>
              <a:chExt cx="572693" cy="28370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095659" y="1901825"/>
                <a:ext cx="171450" cy="0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1895037" y="1618125"/>
                <a:ext cx="57269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10µm</a:t>
                </a: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3104341" y="6274482"/>
            <a:ext cx="3757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C.N. Taylor et al., Deuterium retention and blistering in tungsten foils, </a:t>
            </a:r>
            <a:r>
              <a:rPr lang="en-US" sz="1200" dirty="0" err="1"/>
              <a:t>Nucl</a:t>
            </a:r>
            <a:r>
              <a:rPr lang="en-US" sz="1200" dirty="0"/>
              <a:t>. Mater. Energy (2017)</a:t>
            </a:r>
          </a:p>
        </p:txBody>
      </p:sp>
    </p:spTree>
    <p:extLst>
      <p:ext uri="{BB962C8B-B14F-4D97-AF65-F5344CB8AC3E}">
        <p14:creationId xmlns:p14="http://schemas.microsoft.com/office/powerpoint/2010/main" val="598272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757312"/>
            <a:ext cx="2473686" cy="2644700"/>
            <a:chOff x="133205" y="4208780"/>
            <a:chExt cx="2473686" cy="2644700"/>
          </a:xfrm>
        </p:grpSpPr>
        <p:grpSp>
          <p:nvGrpSpPr>
            <p:cNvPr id="11" name="Group 10"/>
            <p:cNvGrpSpPr/>
            <p:nvPr/>
          </p:nvGrpSpPr>
          <p:grpSpPr>
            <a:xfrm>
              <a:off x="133205" y="4607247"/>
              <a:ext cx="2214198" cy="1712538"/>
              <a:chOff x="5643513" y="1835860"/>
              <a:chExt cx="2967728" cy="229534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6181555" y="1835860"/>
                <a:ext cx="133462" cy="2295346"/>
                <a:chOff x="5484010" y="2212955"/>
                <a:chExt cx="185476" cy="3189896"/>
              </a:xfrm>
            </p:grpSpPr>
            <p:sp>
              <p:nvSpPr>
                <p:cNvPr id="152" name="Oval 151"/>
                <p:cNvSpPr>
                  <a:spLocks noChangeAspect="1"/>
                </p:cNvSpPr>
                <p:nvPr/>
              </p:nvSpPr>
              <p:spPr>
                <a:xfrm>
                  <a:off x="5484010" y="2513397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" name="Oval 152"/>
                <p:cNvSpPr>
                  <a:spLocks noChangeAspect="1"/>
                </p:cNvSpPr>
                <p:nvPr/>
              </p:nvSpPr>
              <p:spPr>
                <a:xfrm>
                  <a:off x="5484010" y="2813839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" name="Oval 153"/>
                <p:cNvSpPr>
                  <a:spLocks noChangeAspect="1"/>
                </p:cNvSpPr>
                <p:nvPr/>
              </p:nvSpPr>
              <p:spPr>
                <a:xfrm>
                  <a:off x="5484010" y="3114282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" name="Oval 154"/>
                <p:cNvSpPr>
                  <a:spLocks noChangeAspect="1"/>
                </p:cNvSpPr>
                <p:nvPr/>
              </p:nvSpPr>
              <p:spPr>
                <a:xfrm>
                  <a:off x="5484010" y="3414724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" name="Oval 155"/>
                <p:cNvSpPr>
                  <a:spLocks noChangeAspect="1"/>
                </p:cNvSpPr>
                <p:nvPr/>
              </p:nvSpPr>
              <p:spPr>
                <a:xfrm>
                  <a:off x="5484010" y="3715166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" name="Oval 156"/>
                <p:cNvSpPr>
                  <a:spLocks noChangeAspect="1"/>
                </p:cNvSpPr>
                <p:nvPr/>
              </p:nvSpPr>
              <p:spPr>
                <a:xfrm>
                  <a:off x="5484010" y="4015608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" name="Oval 157"/>
                <p:cNvSpPr>
                  <a:spLocks noChangeAspect="1"/>
                </p:cNvSpPr>
                <p:nvPr/>
              </p:nvSpPr>
              <p:spPr>
                <a:xfrm>
                  <a:off x="5484010" y="4316050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" name="Oval 158"/>
                <p:cNvSpPr>
                  <a:spLocks noChangeAspect="1"/>
                </p:cNvSpPr>
                <p:nvPr/>
              </p:nvSpPr>
              <p:spPr>
                <a:xfrm>
                  <a:off x="5484010" y="4616493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" name="Oval 159"/>
                <p:cNvSpPr>
                  <a:spLocks noChangeAspect="1"/>
                </p:cNvSpPr>
                <p:nvPr/>
              </p:nvSpPr>
              <p:spPr>
                <a:xfrm>
                  <a:off x="5484010" y="491693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" name="Oval 160"/>
                <p:cNvSpPr>
                  <a:spLocks noChangeAspect="1"/>
                </p:cNvSpPr>
                <p:nvPr/>
              </p:nvSpPr>
              <p:spPr>
                <a:xfrm>
                  <a:off x="5484010" y="221295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" name="Oval 161"/>
                <p:cNvSpPr>
                  <a:spLocks noChangeAspect="1"/>
                </p:cNvSpPr>
                <p:nvPr/>
              </p:nvSpPr>
              <p:spPr>
                <a:xfrm>
                  <a:off x="5484010" y="521737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6390303" y="1835860"/>
                <a:ext cx="133462" cy="2295346"/>
                <a:chOff x="5774112" y="2212955"/>
                <a:chExt cx="185476" cy="3189896"/>
              </a:xfrm>
            </p:grpSpPr>
            <p:sp>
              <p:nvSpPr>
                <p:cNvPr id="141" name="Oval 140"/>
                <p:cNvSpPr>
                  <a:spLocks noChangeAspect="1"/>
                </p:cNvSpPr>
                <p:nvPr/>
              </p:nvSpPr>
              <p:spPr>
                <a:xfrm>
                  <a:off x="5774112" y="2513397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Oval 141"/>
                <p:cNvSpPr>
                  <a:spLocks noChangeAspect="1"/>
                </p:cNvSpPr>
                <p:nvPr/>
              </p:nvSpPr>
              <p:spPr>
                <a:xfrm>
                  <a:off x="5774112" y="2813839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Oval 142"/>
                <p:cNvSpPr>
                  <a:spLocks noChangeAspect="1"/>
                </p:cNvSpPr>
                <p:nvPr/>
              </p:nvSpPr>
              <p:spPr>
                <a:xfrm>
                  <a:off x="5774112" y="3114282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Oval 143"/>
                <p:cNvSpPr>
                  <a:spLocks noChangeAspect="1"/>
                </p:cNvSpPr>
                <p:nvPr/>
              </p:nvSpPr>
              <p:spPr>
                <a:xfrm>
                  <a:off x="5774112" y="3414724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Oval 144"/>
                <p:cNvSpPr>
                  <a:spLocks noChangeAspect="1"/>
                </p:cNvSpPr>
                <p:nvPr/>
              </p:nvSpPr>
              <p:spPr>
                <a:xfrm>
                  <a:off x="5774112" y="3715166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Oval 145"/>
                <p:cNvSpPr>
                  <a:spLocks noChangeAspect="1"/>
                </p:cNvSpPr>
                <p:nvPr/>
              </p:nvSpPr>
              <p:spPr>
                <a:xfrm>
                  <a:off x="5774112" y="4015608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Oval 146"/>
                <p:cNvSpPr>
                  <a:spLocks noChangeAspect="1"/>
                </p:cNvSpPr>
                <p:nvPr/>
              </p:nvSpPr>
              <p:spPr>
                <a:xfrm>
                  <a:off x="5774112" y="4316050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Oval 147"/>
                <p:cNvSpPr>
                  <a:spLocks noChangeAspect="1"/>
                </p:cNvSpPr>
                <p:nvPr/>
              </p:nvSpPr>
              <p:spPr>
                <a:xfrm>
                  <a:off x="5774112" y="4616493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Oval 148"/>
                <p:cNvSpPr>
                  <a:spLocks noChangeAspect="1"/>
                </p:cNvSpPr>
                <p:nvPr/>
              </p:nvSpPr>
              <p:spPr>
                <a:xfrm>
                  <a:off x="5774112" y="491693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" name="Oval 149"/>
                <p:cNvSpPr>
                  <a:spLocks noChangeAspect="1"/>
                </p:cNvSpPr>
                <p:nvPr/>
              </p:nvSpPr>
              <p:spPr>
                <a:xfrm>
                  <a:off x="5774112" y="221295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" name="Oval 150"/>
                <p:cNvSpPr>
                  <a:spLocks noChangeAspect="1"/>
                </p:cNvSpPr>
                <p:nvPr/>
              </p:nvSpPr>
              <p:spPr>
                <a:xfrm>
                  <a:off x="5774112" y="521737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6599051" y="1835860"/>
                <a:ext cx="133462" cy="2295346"/>
                <a:chOff x="6064214" y="2212955"/>
                <a:chExt cx="185476" cy="3189896"/>
              </a:xfrm>
            </p:grpSpPr>
            <p:sp>
              <p:nvSpPr>
                <p:cNvPr id="130" name="Oval 129"/>
                <p:cNvSpPr>
                  <a:spLocks noChangeAspect="1"/>
                </p:cNvSpPr>
                <p:nvPr/>
              </p:nvSpPr>
              <p:spPr>
                <a:xfrm>
                  <a:off x="6064214" y="2513397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Oval 130"/>
                <p:cNvSpPr>
                  <a:spLocks noChangeAspect="1"/>
                </p:cNvSpPr>
                <p:nvPr/>
              </p:nvSpPr>
              <p:spPr>
                <a:xfrm>
                  <a:off x="6064214" y="2813839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Oval 131"/>
                <p:cNvSpPr>
                  <a:spLocks noChangeAspect="1"/>
                </p:cNvSpPr>
                <p:nvPr/>
              </p:nvSpPr>
              <p:spPr>
                <a:xfrm>
                  <a:off x="6064214" y="3114282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Oval 132"/>
                <p:cNvSpPr>
                  <a:spLocks noChangeAspect="1"/>
                </p:cNvSpPr>
                <p:nvPr/>
              </p:nvSpPr>
              <p:spPr>
                <a:xfrm>
                  <a:off x="6064214" y="3414724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Oval 133"/>
                <p:cNvSpPr>
                  <a:spLocks noChangeAspect="1"/>
                </p:cNvSpPr>
                <p:nvPr/>
              </p:nvSpPr>
              <p:spPr>
                <a:xfrm>
                  <a:off x="6064214" y="3715166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Oval 134"/>
                <p:cNvSpPr>
                  <a:spLocks noChangeAspect="1"/>
                </p:cNvSpPr>
                <p:nvPr/>
              </p:nvSpPr>
              <p:spPr>
                <a:xfrm>
                  <a:off x="6064214" y="4015608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Oval 135"/>
                <p:cNvSpPr>
                  <a:spLocks noChangeAspect="1"/>
                </p:cNvSpPr>
                <p:nvPr/>
              </p:nvSpPr>
              <p:spPr>
                <a:xfrm>
                  <a:off x="6064214" y="4316050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" name="Oval 136"/>
                <p:cNvSpPr>
                  <a:spLocks noChangeAspect="1"/>
                </p:cNvSpPr>
                <p:nvPr/>
              </p:nvSpPr>
              <p:spPr>
                <a:xfrm>
                  <a:off x="6064214" y="4616493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Oval 137"/>
                <p:cNvSpPr>
                  <a:spLocks noChangeAspect="1"/>
                </p:cNvSpPr>
                <p:nvPr/>
              </p:nvSpPr>
              <p:spPr>
                <a:xfrm>
                  <a:off x="6064214" y="491693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Oval 138"/>
                <p:cNvSpPr>
                  <a:spLocks noChangeAspect="1"/>
                </p:cNvSpPr>
                <p:nvPr/>
              </p:nvSpPr>
              <p:spPr>
                <a:xfrm>
                  <a:off x="6064214" y="221295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" name="Oval 139"/>
                <p:cNvSpPr>
                  <a:spLocks noChangeAspect="1"/>
                </p:cNvSpPr>
                <p:nvPr/>
              </p:nvSpPr>
              <p:spPr>
                <a:xfrm>
                  <a:off x="6064214" y="521737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6807799" y="1835860"/>
                <a:ext cx="133462" cy="2295346"/>
                <a:chOff x="6354316" y="2212955"/>
                <a:chExt cx="185476" cy="3189896"/>
              </a:xfrm>
            </p:grpSpPr>
            <p:sp>
              <p:nvSpPr>
                <p:cNvPr id="119" name="Oval 118"/>
                <p:cNvSpPr>
                  <a:spLocks noChangeAspect="1"/>
                </p:cNvSpPr>
                <p:nvPr/>
              </p:nvSpPr>
              <p:spPr>
                <a:xfrm>
                  <a:off x="6354316" y="2513397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Oval 119"/>
                <p:cNvSpPr>
                  <a:spLocks noChangeAspect="1"/>
                </p:cNvSpPr>
                <p:nvPr/>
              </p:nvSpPr>
              <p:spPr>
                <a:xfrm>
                  <a:off x="6354316" y="2813839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Oval 120"/>
                <p:cNvSpPr>
                  <a:spLocks noChangeAspect="1"/>
                </p:cNvSpPr>
                <p:nvPr/>
              </p:nvSpPr>
              <p:spPr>
                <a:xfrm>
                  <a:off x="6354316" y="3114282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Oval 121"/>
                <p:cNvSpPr>
                  <a:spLocks noChangeAspect="1"/>
                </p:cNvSpPr>
                <p:nvPr/>
              </p:nvSpPr>
              <p:spPr>
                <a:xfrm>
                  <a:off x="6354316" y="3414724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Oval 122"/>
                <p:cNvSpPr>
                  <a:spLocks noChangeAspect="1"/>
                </p:cNvSpPr>
                <p:nvPr/>
              </p:nvSpPr>
              <p:spPr>
                <a:xfrm>
                  <a:off x="6354316" y="3715166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Oval 123"/>
                <p:cNvSpPr>
                  <a:spLocks noChangeAspect="1"/>
                </p:cNvSpPr>
                <p:nvPr/>
              </p:nvSpPr>
              <p:spPr>
                <a:xfrm>
                  <a:off x="6354316" y="4015608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Oval 124"/>
                <p:cNvSpPr>
                  <a:spLocks noChangeAspect="1"/>
                </p:cNvSpPr>
                <p:nvPr/>
              </p:nvSpPr>
              <p:spPr>
                <a:xfrm>
                  <a:off x="6354316" y="4316050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Oval 125"/>
                <p:cNvSpPr>
                  <a:spLocks noChangeAspect="1"/>
                </p:cNvSpPr>
                <p:nvPr/>
              </p:nvSpPr>
              <p:spPr>
                <a:xfrm>
                  <a:off x="6354316" y="4616493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" name="Oval 126"/>
                <p:cNvSpPr>
                  <a:spLocks noChangeAspect="1"/>
                </p:cNvSpPr>
                <p:nvPr/>
              </p:nvSpPr>
              <p:spPr>
                <a:xfrm>
                  <a:off x="6354316" y="491693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" name="Oval 127"/>
                <p:cNvSpPr>
                  <a:spLocks noChangeAspect="1"/>
                </p:cNvSpPr>
                <p:nvPr/>
              </p:nvSpPr>
              <p:spPr>
                <a:xfrm>
                  <a:off x="6354316" y="221295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" name="Oval 128"/>
                <p:cNvSpPr>
                  <a:spLocks noChangeAspect="1"/>
                </p:cNvSpPr>
                <p:nvPr/>
              </p:nvSpPr>
              <p:spPr>
                <a:xfrm>
                  <a:off x="6354316" y="521737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7016547" y="1835860"/>
                <a:ext cx="133462" cy="2295346"/>
                <a:chOff x="6644418" y="2212955"/>
                <a:chExt cx="185476" cy="3189896"/>
              </a:xfrm>
            </p:grpSpPr>
            <p:sp>
              <p:nvSpPr>
                <p:cNvPr id="108" name="Oval 107"/>
                <p:cNvSpPr>
                  <a:spLocks noChangeAspect="1"/>
                </p:cNvSpPr>
                <p:nvPr/>
              </p:nvSpPr>
              <p:spPr>
                <a:xfrm>
                  <a:off x="6644418" y="2513397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Oval 108"/>
                <p:cNvSpPr>
                  <a:spLocks noChangeAspect="1"/>
                </p:cNvSpPr>
                <p:nvPr/>
              </p:nvSpPr>
              <p:spPr>
                <a:xfrm>
                  <a:off x="6644418" y="2813839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Oval 109"/>
                <p:cNvSpPr>
                  <a:spLocks noChangeAspect="1"/>
                </p:cNvSpPr>
                <p:nvPr/>
              </p:nvSpPr>
              <p:spPr>
                <a:xfrm>
                  <a:off x="6644418" y="3114282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Oval 110"/>
                <p:cNvSpPr>
                  <a:spLocks noChangeAspect="1"/>
                </p:cNvSpPr>
                <p:nvPr/>
              </p:nvSpPr>
              <p:spPr>
                <a:xfrm>
                  <a:off x="6644418" y="3414724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Oval 111"/>
                <p:cNvSpPr>
                  <a:spLocks noChangeAspect="1"/>
                </p:cNvSpPr>
                <p:nvPr/>
              </p:nvSpPr>
              <p:spPr>
                <a:xfrm>
                  <a:off x="6644418" y="3715166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Oval 112"/>
                <p:cNvSpPr>
                  <a:spLocks noChangeAspect="1"/>
                </p:cNvSpPr>
                <p:nvPr/>
              </p:nvSpPr>
              <p:spPr>
                <a:xfrm>
                  <a:off x="6644418" y="4015608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Oval 113"/>
                <p:cNvSpPr>
                  <a:spLocks noChangeAspect="1"/>
                </p:cNvSpPr>
                <p:nvPr/>
              </p:nvSpPr>
              <p:spPr>
                <a:xfrm>
                  <a:off x="6644418" y="4316050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" name="Oval 114"/>
                <p:cNvSpPr>
                  <a:spLocks noChangeAspect="1"/>
                </p:cNvSpPr>
                <p:nvPr/>
              </p:nvSpPr>
              <p:spPr>
                <a:xfrm>
                  <a:off x="6644418" y="4616493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Oval 115"/>
                <p:cNvSpPr>
                  <a:spLocks noChangeAspect="1"/>
                </p:cNvSpPr>
                <p:nvPr/>
              </p:nvSpPr>
              <p:spPr>
                <a:xfrm>
                  <a:off x="6644418" y="491693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" name="Oval 116"/>
                <p:cNvSpPr>
                  <a:spLocks noChangeAspect="1"/>
                </p:cNvSpPr>
                <p:nvPr/>
              </p:nvSpPr>
              <p:spPr>
                <a:xfrm>
                  <a:off x="6644418" y="221295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" name="Oval 117"/>
                <p:cNvSpPr>
                  <a:spLocks noChangeAspect="1"/>
                </p:cNvSpPr>
                <p:nvPr/>
              </p:nvSpPr>
              <p:spPr>
                <a:xfrm>
                  <a:off x="6644418" y="521737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7225295" y="1835860"/>
                <a:ext cx="133462" cy="2295346"/>
                <a:chOff x="6934520" y="2212955"/>
                <a:chExt cx="185476" cy="3189896"/>
              </a:xfrm>
            </p:grpSpPr>
            <p:sp>
              <p:nvSpPr>
                <p:cNvPr id="97" name="Oval 96"/>
                <p:cNvSpPr>
                  <a:spLocks noChangeAspect="1"/>
                </p:cNvSpPr>
                <p:nvPr/>
              </p:nvSpPr>
              <p:spPr>
                <a:xfrm>
                  <a:off x="6934520" y="2513397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" name="Oval 97"/>
                <p:cNvSpPr>
                  <a:spLocks noChangeAspect="1"/>
                </p:cNvSpPr>
                <p:nvPr/>
              </p:nvSpPr>
              <p:spPr>
                <a:xfrm>
                  <a:off x="6934520" y="2813839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" name="Oval 98"/>
                <p:cNvSpPr>
                  <a:spLocks noChangeAspect="1"/>
                </p:cNvSpPr>
                <p:nvPr/>
              </p:nvSpPr>
              <p:spPr>
                <a:xfrm>
                  <a:off x="6934520" y="3114282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" name="Oval 99"/>
                <p:cNvSpPr>
                  <a:spLocks noChangeAspect="1"/>
                </p:cNvSpPr>
                <p:nvPr/>
              </p:nvSpPr>
              <p:spPr>
                <a:xfrm>
                  <a:off x="6934520" y="3414724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" name="Oval 100"/>
                <p:cNvSpPr>
                  <a:spLocks noChangeAspect="1"/>
                </p:cNvSpPr>
                <p:nvPr/>
              </p:nvSpPr>
              <p:spPr>
                <a:xfrm>
                  <a:off x="6934520" y="3715166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" name="Oval 101"/>
                <p:cNvSpPr>
                  <a:spLocks noChangeAspect="1"/>
                </p:cNvSpPr>
                <p:nvPr/>
              </p:nvSpPr>
              <p:spPr>
                <a:xfrm>
                  <a:off x="6934520" y="4015608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Oval 102"/>
                <p:cNvSpPr>
                  <a:spLocks noChangeAspect="1"/>
                </p:cNvSpPr>
                <p:nvPr/>
              </p:nvSpPr>
              <p:spPr>
                <a:xfrm>
                  <a:off x="6934520" y="4316050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Oval 103"/>
                <p:cNvSpPr>
                  <a:spLocks noChangeAspect="1"/>
                </p:cNvSpPr>
                <p:nvPr/>
              </p:nvSpPr>
              <p:spPr>
                <a:xfrm>
                  <a:off x="6934520" y="4616493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Oval 104"/>
                <p:cNvSpPr>
                  <a:spLocks noChangeAspect="1"/>
                </p:cNvSpPr>
                <p:nvPr/>
              </p:nvSpPr>
              <p:spPr>
                <a:xfrm>
                  <a:off x="6934520" y="491693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Oval 105"/>
                <p:cNvSpPr>
                  <a:spLocks noChangeAspect="1"/>
                </p:cNvSpPr>
                <p:nvPr/>
              </p:nvSpPr>
              <p:spPr>
                <a:xfrm>
                  <a:off x="6934520" y="221295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Oval 106"/>
                <p:cNvSpPr>
                  <a:spLocks noChangeAspect="1"/>
                </p:cNvSpPr>
                <p:nvPr/>
              </p:nvSpPr>
              <p:spPr>
                <a:xfrm>
                  <a:off x="6934520" y="521737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7434042" y="1835860"/>
                <a:ext cx="133462" cy="2295346"/>
                <a:chOff x="7224622" y="2212955"/>
                <a:chExt cx="185476" cy="3189896"/>
              </a:xfrm>
            </p:grpSpPr>
            <p:sp>
              <p:nvSpPr>
                <p:cNvPr id="86" name="Oval 85"/>
                <p:cNvSpPr>
                  <a:spLocks noChangeAspect="1"/>
                </p:cNvSpPr>
                <p:nvPr/>
              </p:nvSpPr>
              <p:spPr>
                <a:xfrm>
                  <a:off x="7224622" y="2513397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" name="Oval 86"/>
                <p:cNvSpPr>
                  <a:spLocks noChangeAspect="1"/>
                </p:cNvSpPr>
                <p:nvPr/>
              </p:nvSpPr>
              <p:spPr>
                <a:xfrm>
                  <a:off x="7224622" y="2813839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Oval 87"/>
                <p:cNvSpPr>
                  <a:spLocks noChangeAspect="1"/>
                </p:cNvSpPr>
                <p:nvPr/>
              </p:nvSpPr>
              <p:spPr>
                <a:xfrm>
                  <a:off x="7224622" y="3114282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Oval 88"/>
                <p:cNvSpPr>
                  <a:spLocks noChangeAspect="1"/>
                </p:cNvSpPr>
                <p:nvPr/>
              </p:nvSpPr>
              <p:spPr>
                <a:xfrm>
                  <a:off x="7224622" y="3414724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Oval 89"/>
                <p:cNvSpPr>
                  <a:spLocks noChangeAspect="1"/>
                </p:cNvSpPr>
                <p:nvPr/>
              </p:nvSpPr>
              <p:spPr>
                <a:xfrm>
                  <a:off x="7224622" y="3715166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Oval 90"/>
                <p:cNvSpPr>
                  <a:spLocks noChangeAspect="1"/>
                </p:cNvSpPr>
                <p:nvPr/>
              </p:nvSpPr>
              <p:spPr>
                <a:xfrm>
                  <a:off x="7224622" y="4015608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Oval 91"/>
                <p:cNvSpPr>
                  <a:spLocks noChangeAspect="1"/>
                </p:cNvSpPr>
                <p:nvPr/>
              </p:nvSpPr>
              <p:spPr>
                <a:xfrm>
                  <a:off x="7224622" y="4316050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Oval 92"/>
                <p:cNvSpPr>
                  <a:spLocks noChangeAspect="1"/>
                </p:cNvSpPr>
                <p:nvPr/>
              </p:nvSpPr>
              <p:spPr>
                <a:xfrm>
                  <a:off x="7224622" y="4616493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Oval 93"/>
                <p:cNvSpPr>
                  <a:spLocks noChangeAspect="1"/>
                </p:cNvSpPr>
                <p:nvPr/>
              </p:nvSpPr>
              <p:spPr>
                <a:xfrm>
                  <a:off x="7224622" y="491693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Oval 94"/>
                <p:cNvSpPr>
                  <a:spLocks noChangeAspect="1"/>
                </p:cNvSpPr>
                <p:nvPr/>
              </p:nvSpPr>
              <p:spPr>
                <a:xfrm>
                  <a:off x="7224622" y="221295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Oval 95"/>
                <p:cNvSpPr>
                  <a:spLocks noChangeAspect="1"/>
                </p:cNvSpPr>
                <p:nvPr/>
              </p:nvSpPr>
              <p:spPr>
                <a:xfrm>
                  <a:off x="7224622" y="521737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7642790" y="1835860"/>
                <a:ext cx="133462" cy="2295346"/>
                <a:chOff x="7514724" y="2212955"/>
                <a:chExt cx="185476" cy="3189896"/>
              </a:xfrm>
            </p:grpSpPr>
            <p:sp>
              <p:nvSpPr>
                <p:cNvPr id="75" name="Oval 74"/>
                <p:cNvSpPr>
                  <a:spLocks noChangeAspect="1"/>
                </p:cNvSpPr>
                <p:nvPr/>
              </p:nvSpPr>
              <p:spPr>
                <a:xfrm>
                  <a:off x="7514724" y="2513397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Oval 75"/>
                <p:cNvSpPr>
                  <a:spLocks noChangeAspect="1"/>
                </p:cNvSpPr>
                <p:nvPr/>
              </p:nvSpPr>
              <p:spPr>
                <a:xfrm>
                  <a:off x="7514724" y="2813839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Oval 76"/>
                <p:cNvSpPr>
                  <a:spLocks noChangeAspect="1"/>
                </p:cNvSpPr>
                <p:nvPr/>
              </p:nvSpPr>
              <p:spPr>
                <a:xfrm>
                  <a:off x="7514724" y="3114282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Oval 77"/>
                <p:cNvSpPr>
                  <a:spLocks noChangeAspect="1"/>
                </p:cNvSpPr>
                <p:nvPr/>
              </p:nvSpPr>
              <p:spPr>
                <a:xfrm>
                  <a:off x="7514724" y="3414724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Oval 78"/>
                <p:cNvSpPr>
                  <a:spLocks noChangeAspect="1"/>
                </p:cNvSpPr>
                <p:nvPr/>
              </p:nvSpPr>
              <p:spPr>
                <a:xfrm>
                  <a:off x="7514724" y="3715166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Oval 79"/>
                <p:cNvSpPr>
                  <a:spLocks noChangeAspect="1"/>
                </p:cNvSpPr>
                <p:nvPr/>
              </p:nvSpPr>
              <p:spPr>
                <a:xfrm>
                  <a:off x="7514724" y="4015608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Oval 80"/>
                <p:cNvSpPr>
                  <a:spLocks noChangeAspect="1"/>
                </p:cNvSpPr>
                <p:nvPr/>
              </p:nvSpPr>
              <p:spPr>
                <a:xfrm>
                  <a:off x="7514724" y="4316050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Oval 81"/>
                <p:cNvSpPr>
                  <a:spLocks noChangeAspect="1"/>
                </p:cNvSpPr>
                <p:nvPr/>
              </p:nvSpPr>
              <p:spPr>
                <a:xfrm>
                  <a:off x="7514724" y="4616493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Oval 82"/>
                <p:cNvSpPr>
                  <a:spLocks noChangeAspect="1"/>
                </p:cNvSpPr>
                <p:nvPr/>
              </p:nvSpPr>
              <p:spPr>
                <a:xfrm>
                  <a:off x="7514724" y="491693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Oval 83"/>
                <p:cNvSpPr>
                  <a:spLocks noChangeAspect="1"/>
                </p:cNvSpPr>
                <p:nvPr/>
              </p:nvSpPr>
              <p:spPr>
                <a:xfrm>
                  <a:off x="7514724" y="221295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Oval 84"/>
                <p:cNvSpPr>
                  <a:spLocks noChangeAspect="1"/>
                </p:cNvSpPr>
                <p:nvPr/>
              </p:nvSpPr>
              <p:spPr>
                <a:xfrm>
                  <a:off x="7514724" y="521737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7851539" y="1835860"/>
                <a:ext cx="133462" cy="2295346"/>
                <a:chOff x="7804827" y="2212955"/>
                <a:chExt cx="185476" cy="3189896"/>
              </a:xfrm>
            </p:grpSpPr>
            <p:sp>
              <p:nvSpPr>
                <p:cNvPr id="66" name="Oval 65"/>
                <p:cNvSpPr>
                  <a:spLocks noChangeAspect="1"/>
                </p:cNvSpPr>
                <p:nvPr/>
              </p:nvSpPr>
              <p:spPr>
                <a:xfrm>
                  <a:off x="7804827" y="2513397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" name="Oval 66"/>
                <p:cNvSpPr>
                  <a:spLocks noChangeAspect="1"/>
                </p:cNvSpPr>
                <p:nvPr/>
              </p:nvSpPr>
              <p:spPr>
                <a:xfrm>
                  <a:off x="7804827" y="2813839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" name="Oval 67"/>
                <p:cNvSpPr>
                  <a:spLocks noChangeAspect="1"/>
                </p:cNvSpPr>
                <p:nvPr/>
              </p:nvSpPr>
              <p:spPr>
                <a:xfrm>
                  <a:off x="7804827" y="3114282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" name="Oval 68"/>
                <p:cNvSpPr>
                  <a:spLocks noChangeAspect="1"/>
                </p:cNvSpPr>
                <p:nvPr/>
              </p:nvSpPr>
              <p:spPr>
                <a:xfrm>
                  <a:off x="7804827" y="3414724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" name="Oval 69"/>
                <p:cNvSpPr>
                  <a:spLocks noChangeAspect="1"/>
                </p:cNvSpPr>
                <p:nvPr/>
              </p:nvSpPr>
              <p:spPr>
                <a:xfrm>
                  <a:off x="7804827" y="3715166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" name="Oval 70"/>
                <p:cNvSpPr>
                  <a:spLocks noChangeAspect="1"/>
                </p:cNvSpPr>
                <p:nvPr/>
              </p:nvSpPr>
              <p:spPr>
                <a:xfrm>
                  <a:off x="7804827" y="4015608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Oval 71"/>
                <p:cNvSpPr>
                  <a:spLocks noChangeAspect="1"/>
                </p:cNvSpPr>
                <p:nvPr/>
              </p:nvSpPr>
              <p:spPr>
                <a:xfrm>
                  <a:off x="7804827" y="491693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Oval 72"/>
                <p:cNvSpPr>
                  <a:spLocks noChangeAspect="1"/>
                </p:cNvSpPr>
                <p:nvPr/>
              </p:nvSpPr>
              <p:spPr>
                <a:xfrm>
                  <a:off x="7804827" y="221295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Oval 73"/>
                <p:cNvSpPr>
                  <a:spLocks noChangeAspect="1"/>
                </p:cNvSpPr>
                <p:nvPr/>
              </p:nvSpPr>
              <p:spPr>
                <a:xfrm>
                  <a:off x="7804827" y="521737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8060287" y="1835860"/>
                <a:ext cx="133462" cy="2295346"/>
                <a:chOff x="8094929" y="2212955"/>
                <a:chExt cx="185476" cy="3189896"/>
              </a:xfrm>
            </p:grpSpPr>
            <p:sp>
              <p:nvSpPr>
                <p:cNvPr id="57" name="Oval 56"/>
                <p:cNvSpPr>
                  <a:spLocks noChangeAspect="1"/>
                </p:cNvSpPr>
                <p:nvPr/>
              </p:nvSpPr>
              <p:spPr>
                <a:xfrm>
                  <a:off x="8094929" y="2513397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" name="Oval 57"/>
                <p:cNvSpPr>
                  <a:spLocks noChangeAspect="1"/>
                </p:cNvSpPr>
                <p:nvPr/>
              </p:nvSpPr>
              <p:spPr>
                <a:xfrm>
                  <a:off x="8094929" y="2813839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Oval 58"/>
                <p:cNvSpPr>
                  <a:spLocks noChangeAspect="1"/>
                </p:cNvSpPr>
                <p:nvPr/>
              </p:nvSpPr>
              <p:spPr>
                <a:xfrm>
                  <a:off x="8094929" y="3114282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Oval 59"/>
                <p:cNvSpPr>
                  <a:spLocks noChangeAspect="1"/>
                </p:cNvSpPr>
                <p:nvPr/>
              </p:nvSpPr>
              <p:spPr>
                <a:xfrm>
                  <a:off x="8094929" y="3414724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" name="Oval 60"/>
                <p:cNvSpPr>
                  <a:spLocks noChangeAspect="1"/>
                </p:cNvSpPr>
                <p:nvPr/>
              </p:nvSpPr>
              <p:spPr>
                <a:xfrm>
                  <a:off x="8094929" y="3715166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Oval 61"/>
                <p:cNvSpPr>
                  <a:spLocks noChangeAspect="1"/>
                </p:cNvSpPr>
                <p:nvPr/>
              </p:nvSpPr>
              <p:spPr>
                <a:xfrm>
                  <a:off x="8094929" y="4015608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Oval 62"/>
                <p:cNvSpPr>
                  <a:spLocks noChangeAspect="1"/>
                </p:cNvSpPr>
                <p:nvPr/>
              </p:nvSpPr>
              <p:spPr>
                <a:xfrm>
                  <a:off x="8094929" y="491693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Oval 63"/>
                <p:cNvSpPr>
                  <a:spLocks noChangeAspect="1"/>
                </p:cNvSpPr>
                <p:nvPr/>
              </p:nvSpPr>
              <p:spPr>
                <a:xfrm>
                  <a:off x="8094929" y="221295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" name="Oval 64"/>
                <p:cNvSpPr>
                  <a:spLocks noChangeAspect="1"/>
                </p:cNvSpPr>
                <p:nvPr/>
              </p:nvSpPr>
              <p:spPr>
                <a:xfrm>
                  <a:off x="8094929" y="521737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8269035" y="1835860"/>
                <a:ext cx="133462" cy="2295346"/>
                <a:chOff x="8385031" y="2212955"/>
                <a:chExt cx="185476" cy="3189896"/>
              </a:xfrm>
            </p:grpSpPr>
            <p:sp>
              <p:nvSpPr>
                <p:cNvPr id="46" name="Oval 45"/>
                <p:cNvSpPr>
                  <a:spLocks noChangeAspect="1"/>
                </p:cNvSpPr>
                <p:nvPr/>
              </p:nvSpPr>
              <p:spPr>
                <a:xfrm>
                  <a:off x="8385031" y="2513397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Oval 46"/>
                <p:cNvSpPr>
                  <a:spLocks noChangeAspect="1"/>
                </p:cNvSpPr>
                <p:nvPr/>
              </p:nvSpPr>
              <p:spPr>
                <a:xfrm>
                  <a:off x="8385031" y="2813839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Oval 47"/>
                <p:cNvSpPr>
                  <a:spLocks noChangeAspect="1"/>
                </p:cNvSpPr>
                <p:nvPr/>
              </p:nvSpPr>
              <p:spPr>
                <a:xfrm>
                  <a:off x="8385031" y="3114282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Oval 48"/>
                <p:cNvSpPr>
                  <a:spLocks noChangeAspect="1"/>
                </p:cNvSpPr>
                <p:nvPr/>
              </p:nvSpPr>
              <p:spPr>
                <a:xfrm>
                  <a:off x="8385031" y="3414724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Oval 49"/>
                <p:cNvSpPr>
                  <a:spLocks noChangeAspect="1"/>
                </p:cNvSpPr>
                <p:nvPr/>
              </p:nvSpPr>
              <p:spPr>
                <a:xfrm>
                  <a:off x="8385031" y="3715166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" name="Oval 50"/>
                <p:cNvSpPr>
                  <a:spLocks noChangeAspect="1"/>
                </p:cNvSpPr>
                <p:nvPr/>
              </p:nvSpPr>
              <p:spPr>
                <a:xfrm>
                  <a:off x="8385031" y="4015608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" name="Oval 51"/>
                <p:cNvSpPr>
                  <a:spLocks noChangeAspect="1"/>
                </p:cNvSpPr>
                <p:nvPr/>
              </p:nvSpPr>
              <p:spPr>
                <a:xfrm>
                  <a:off x="8385031" y="4316050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Oval 52"/>
                <p:cNvSpPr>
                  <a:spLocks noChangeAspect="1"/>
                </p:cNvSpPr>
                <p:nvPr/>
              </p:nvSpPr>
              <p:spPr>
                <a:xfrm>
                  <a:off x="8385031" y="4616493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Oval 53"/>
                <p:cNvSpPr>
                  <a:spLocks noChangeAspect="1"/>
                </p:cNvSpPr>
                <p:nvPr/>
              </p:nvSpPr>
              <p:spPr>
                <a:xfrm>
                  <a:off x="8385031" y="491693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Oval 54"/>
                <p:cNvSpPr>
                  <a:spLocks noChangeAspect="1"/>
                </p:cNvSpPr>
                <p:nvPr/>
              </p:nvSpPr>
              <p:spPr>
                <a:xfrm>
                  <a:off x="8385031" y="221295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Oval 55"/>
                <p:cNvSpPr>
                  <a:spLocks noChangeAspect="1"/>
                </p:cNvSpPr>
                <p:nvPr/>
              </p:nvSpPr>
              <p:spPr>
                <a:xfrm>
                  <a:off x="8385031" y="521737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8477779" y="1835860"/>
                <a:ext cx="133462" cy="2295346"/>
                <a:chOff x="8675127" y="2212955"/>
                <a:chExt cx="185476" cy="3189896"/>
              </a:xfrm>
            </p:grpSpPr>
            <p:sp>
              <p:nvSpPr>
                <p:cNvPr id="35" name="Oval 34"/>
                <p:cNvSpPr>
                  <a:spLocks noChangeAspect="1"/>
                </p:cNvSpPr>
                <p:nvPr/>
              </p:nvSpPr>
              <p:spPr>
                <a:xfrm>
                  <a:off x="8675127" y="2513397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Oval 35"/>
                <p:cNvSpPr>
                  <a:spLocks noChangeAspect="1"/>
                </p:cNvSpPr>
                <p:nvPr/>
              </p:nvSpPr>
              <p:spPr>
                <a:xfrm>
                  <a:off x="8675127" y="2813839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Oval 36"/>
                <p:cNvSpPr>
                  <a:spLocks noChangeAspect="1"/>
                </p:cNvSpPr>
                <p:nvPr/>
              </p:nvSpPr>
              <p:spPr>
                <a:xfrm>
                  <a:off x="8675127" y="3114282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Oval 37"/>
                <p:cNvSpPr>
                  <a:spLocks noChangeAspect="1"/>
                </p:cNvSpPr>
                <p:nvPr/>
              </p:nvSpPr>
              <p:spPr>
                <a:xfrm>
                  <a:off x="8675127" y="3414724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Oval 38"/>
                <p:cNvSpPr>
                  <a:spLocks noChangeAspect="1"/>
                </p:cNvSpPr>
                <p:nvPr/>
              </p:nvSpPr>
              <p:spPr>
                <a:xfrm>
                  <a:off x="8675127" y="3715166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Oval 39"/>
                <p:cNvSpPr>
                  <a:spLocks noChangeAspect="1"/>
                </p:cNvSpPr>
                <p:nvPr/>
              </p:nvSpPr>
              <p:spPr>
                <a:xfrm>
                  <a:off x="8675127" y="4015608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Oval 40"/>
                <p:cNvSpPr>
                  <a:spLocks noChangeAspect="1"/>
                </p:cNvSpPr>
                <p:nvPr/>
              </p:nvSpPr>
              <p:spPr>
                <a:xfrm>
                  <a:off x="8675127" y="4316050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Oval 41"/>
                <p:cNvSpPr>
                  <a:spLocks noChangeAspect="1"/>
                </p:cNvSpPr>
                <p:nvPr/>
              </p:nvSpPr>
              <p:spPr>
                <a:xfrm>
                  <a:off x="8675127" y="4616493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Oval 42"/>
                <p:cNvSpPr>
                  <a:spLocks noChangeAspect="1"/>
                </p:cNvSpPr>
                <p:nvPr/>
              </p:nvSpPr>
              <p:spPr>
                <a:xfrm>
                  <a:off x="8675127" y="491693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Oval 43"/>
                <p:cNvSpPr>
                  <a:spLocks noChangeAspect="1"/>
                </p:cNvSpPr>
                <p:nvPr/>
              </p:nvSpPr>
              <p:spPr>
                <a:xfrm>
                  <a:off x="8675127" y="221295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Oval 44"/>
                <p:cNvSpPr>
                  <a:spLocks noChangeAspect="1"/>
                </p:cNvSpPr>
                <p:nvPr/>
              </p:nvSpPr>
              <p:spPr>
                <a:xfrm>
                  <a:off x="8675127" y="5217375"/>
                  <a:ext cx="185476" cy="185476"/>
                </a:xfrm>
                <a:prstGeom prst="ellipse">
                  <a:avLst/>
                </a:prstGeom>
                <a:gradFill flip="none" rotWithShape="1">
                  <a:gsLst>
                    <a:gs pos="9000">
                      <a:schemeClr val="tx1">
                        <a:lumMod val="75000"/>
                        <a:lumOff val="25000"/>
                      </a:schemeClr>
                    </a:gs>
                    <a:gs pos="100000">
                      <a:srgbClr val="FFFFFF"/>
                    </a:gs>
                  </a:gsLst>
                  <a:lin ang="14400000" scaled="0"/>
                  <a:tileRect/>
                </a:gradFill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algn="ctr"/>
                  <a:endParaRPr lang="en-US" sz="700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24" name="Straight Arrow Connector 23"/>
              <p:cNvCxnSpPr>
                <a:endCxn id="134" idx="0"/>
              </p:cNvCxnSpPr>
              <p:nvPr/>
            </p:nvCxnSpPr>
            <p:spPr bwMode="auto">
              <a:xfrm>
                <a:off x="5899082" y="2834076"/>
                <a:ext cx="777672" cy="41303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Arrow Connector 24"/>
              <p:cNvCxnSpPr>
                <a:endCxn id="121" idx="3"/>
              </p:cNvCxnSpPr>
              <p:nvPr/>
            </p:nvCxnSpPr>
            <p:spPr bwMode="auto">
              <a:xfrm flipV="1">
                <a:off x="6731585" y="2598343"/>
                <a:ext cx="95759" cy="277036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 flipH="1" flipV="1">
                <a:off x="6732513" y="2401699"/>
                <a:ext cx="61766" cy="19553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Arrow Connector 26"/>
              <p:cNvCxnSpPr/>
              <p:nvPr/>
            </p:nvCxnSpPr>
            <p:spPr bwMode="auto">
              <a:xfrm>
                <a:off x="6763959" y="2425978"/>
                <a:ext cx="461336" cy="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Arrow Connector 27"/>
              <p:cNvCxnSpPr/>
              <p:nvPr/>
            </p:nvCxnSpPr>
            <p:spPr bwMode="auto">
              <a:xfrm flipH="1">
                <a:off x="7150009" y="2425978"/>
                <a:ext cx="75285" cy="92320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Arrow Connector 28"/>
              <p:cNvCxnSpPr/>
              <p:nvPr/>
            </p:nvCxnSpPr>
            <p:spPr bwMode="auto">
              <a:xfrm flipV="1">
                <a:off x="7125338" y="3266453"/>
                <a:ext cx="1143697" cy="82726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Arrow Connector 29"/>
              <p:cNvCxnSpPr>
                <a:endCxn id="63" idx="0"/>
              </p:cNvCxnSpPr>
              <p:nvPr/>
            </p:nvCxnSpPr>
            <p:spPr bwMode="auto">
              <a:xfrm flipH="1">
                <a:off x="8127018" y="3266453"/>
                <a:ext cx="142017" cy="515103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Arrow Connector 30"/>
              <p:cNvCxnSpPr>
                <a:stCxn id="63" idx="0"/>
              </p:cNvCxnSpPr>
              <p:nvPr/>
            </p:nvCxnSpPr>
            <p:spPr bwMode="auto">
              <a:xfrm flipH="1" flipV="1">
                <a:off x="7776253" y="3595440"/>
                <a:ext cx="350765" cy="186117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Arrow Connector 31"/>
              <p:cNvCxnSpPr/>
              <p:nvPr/>
            </p:nvCxnSpPr>
            <p:spPr bwMode="auto">
              <a:xfrm>
                <a:off x="7985002" y="3349179"/>
                <a:ext cx="173799" cy="121766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Straight Arrow Connector 32"/>
              <p:cNvCxnSpPr/>
              <p:nvPr/>
            </p:nvCxnSpPr>
            <p:spPr bwMode="auto">
              <a:xfrm flipV="1">
                <a:off x="7776253" y="3314028"/>
                <a:ext cx="161615" cy="281411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TextBox 33"/>
              <p:cNvSpPr txBox="1"/>
              <p:nvPr/>
            </p:nvSpPr>
            <p:spPr>
              <a:xfrm>
                <a:off x="5643513" y="2610522"/>
                <a:ext cx="403363" cy="330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Times New Roman"/>
                    <a:cs typeface="Times New Roman"/>
                  </a:rPr>
                  <a:t>β</a:t>
                </a:r>
                <a:r>
                  <a:rPr lang="en-US" sz="1000" b="1" baseline="30000" dirty="0">
                    <a:latin typeface="Times New Roman"/>
                    <a:cs typeface="Times New Roman"/>
                  </a:rPr>
                  <a:t>+</a:t>
                </a:r>
              </a:p>
            </p:txBody>
          </p:sp>
        </p:grpSp>
        <p:grpSp>
          <p:nvGrpSpPr>
            <p:cNvPr id="163" name="Group 162"/>
            <p:cNvGrpSpPr/>
            <p:nvPr/>
          </p:nvGrpSpPr>
          <p:grpSpPr>
            <a:xfrm>
              <a:off x="1139610" y="4208780"/>
              <a:ext cx="1467281" cy="2644700"/>
              <a:chOff x="6992415" y="1301787"/>
              <a:chExt cx="1966623" cy="3544739"/>
            </a:xfrm>
          </p:grpSpPr>
          <p:sp>
            <p:nvSpPr>
              <p:cNvPr id="164" name="Explosion 1 163"/>
              <p:cNvSpPr>
                <a:spLocks noChangeAspect="1"/>
              </p:cNvSpPr>
              <p:nvPr/>
            </p:nvSpPr>
            <p:spPr>
              <a:xfrm>
                <a:off x="8095054" y="3457237"/>
                <a:ext cx="197392" cy="197392"/>
              </a:xfrm>
              <a:prstGeom prst="irregularSeal1">
                <a:avLst/>
              </a:prstGeom>
              <a:solidFill>
                <a:srgbClr val="FF6600"/>
              </a:solidFill>
              <a:ln w="6350" cmpd="sng">
                <a:solidFill>
                  <a:srgbClr val="FFFF00"/>
                </a:solidFill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165" name="Group 164"/>
              <p:cNvGrpSpPr/>
              <p:nvPr/>
            </p:nvGrpSpPr>
            <p:grpSpPr>
              <a:xfrm rot="20860301">
                <a:off x="7752079" y="1391420"/>
                <a:ext cx="559480" cy="3308764"/>
                <a:chOff x="7819005" y="1595307"/>
                <a:chExt cx="777522" cy="4598266"/>
              </a:xfrm>
            </p:grpSpPr>
            <p:pic>
              <p:nvPicPr>
                <p:cNvPr id="168" name="Picture 16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5826191">
                  <a:off x="6580755" y="2833557"/>
                  <a:ext cx="2921000" cy="444500"/>
                </a:xfrm>
                <a:prstGeom prst="rect">
                  <a:avLst/>
                </a:prstGeom>
              </p:spPr>
            </p:pic>
            <p:pic>
              <p:nvPicPr>
                <p:cNvPr id="169" name="Picture 16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9857"/>
                <a:stretch/>
              </p:blipFill>
              <p:spPr>
                <a:xfrm rot="5026191">
                  <a:off x="7641929" y="5238976"/>
                  <a:ext cx="1464695" cy="444500"/>
                </a:xfrm>
                <a:prstGeom prst="rect">
                  <a:avLst/>
                </a:prstGeom>
              </p:spPr>
            </p:pic>
          </p:grpSp>
          <p:sp>
            <p:nvSpPr>
              <p:cNvPr id="166" name="TextBox 165"/>
              <p:cNvSpPr txBox="1"/>
              <p:nvPr/>
            </p:nvSpPr>
            <p:spPr>
              <a:xfrm>
                <a:off x="6992415" y="1301787"/>
                <a:ext cx="866289" cy="330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  <a:latin typeface="Arial"/>
                    <a:cs typeface="Arial"/>
                  </a:rPr>
                  <a:t>511 keV</a:t>
                </a:r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8092749" y="4516512"/>
                <a:ext cx="866289" cy="330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  <a:latin typeface="Arial"/>
                    <a:cs typeface="Arial"/>
                  </a:rPr>
                  <a:t>511 </a:t>
                </a:r>
                <a:r>
                  <a:rPr lang="en-US" sz="1000" dirty="0" err="1">
                    <a:solidFill>
                      <a:srgbClr val="FF0000"/>
                    </a:solidFill>
                    <a:latin typeface="Arial"/>
                    <a:cs typeface="Arial"/>
                  </a:rPr>
                  <a:t>keV</a:t>
                </a:r>
                <a:endParaRPr lang="en-US" sz="1000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004888"/>
            <a:ext cx="8688387" cy="377026"/>
          </a:xfrm>
        </p:spPr>
        <p:txBody>
          <a:bodyPr/>
          <a:lstStyle/>
          <a:p>
            <a:r>
              <a:rPr lang="en-US" dirty="0"/>
              <a:t>Interrogating Defects</a:t>
            </a:r>
          </a:p>
        </p:txBody>
      </p:sp>
      <p:pic>
        <p:nvPicPr>
          <p:cNvPr id="7" name="Picture 6" descr="PAS Schematic (Wing) (dragged)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79" y="3824697"/>
            <a:ext cx="3346573" cy="25099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4" y="1963626"/>
            <a:ext cx="5259386" cy="2426600"/>
          </a:xfrm>
        </p:spPr>
        <p:txBody>
          <a:bodyPr/>
          <a:lstStyle/>
          <a:p>
            <a:r>
              <a:rPr lang="en-US" dirty="0"/>
              <a:t>Correlate neutron damage to retention.</a:t>
            </a:r>
          </a:p>
          <a:p>
            <a:r>
              <a:rPr lang="en-US" dirty="0"/>
              <a:t>Positron annihilation spectroscopy (PAS)</a:t>
            </a:r>
          </a:p>
          <a:p>
            <a:pPr lvl="1"/>
            <a:r>
              <a:rPr lang="en-US" sz="1800" dirty="0"/>
              <a:t>Positron annihilation lifetime spectroscopy</a:t>
            </a:r>
          </a:p>
          <a:p>
            <a:pPr lvl="2"/>
            <a:r>
              <a:rPr lang="en-US" sz="1800" dirty="0"/>
              <a:t>Provides the defect size </a:t>
            </a:r>
          </a:p>
          <a:p>
            <a:pPr lvl="1"/>
            <a:r>
              <a:rPr lang="en-US" sz="1800" dirty="0"/>
              <a:t>Coincidence Doppler broadening (CDB) PAS</a:t>
            </a:r>
          </a:p>
          <a:p>
            <a:pPr lvl="2"/>
            <a:r>
              <a:rPr lang="en-US" sz="1800" dirty="0"/>
              <a:t>Provides the relative defect concentration.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5000" y="5357210"/>
            <a:ext cx="3429000" cy="584776"/>
          </a:xfrm>
          <a:prstGeom prst="rect">
            <a:avLst/>
          </a:prstGeom>
          <a:solidFill>
            <a:srgbClr val="FFFA8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Defect rich samples have a sharper 511 </a:t>
            </a:r>
            <a:r>
              <a:rPr lang="en-US" sz="1600" dirty="0" err="1">
                <a:latin typeface="Arial"/>
                <a:cs typeface="Arial"/>
              </a:rPr>
              <a:t>keV</a:t>
            </a:r>
            <a:r>
              <a:rPr lang="en-US" sz="1600" dirty="0">
                <a:latin typeface="Arial"/>
                <a:cs typeface="Arial"/>
              </a:rPr>
              <a:t> peak, larger </a:t>
            </a:r>
            <a:r>
              <a:rPr lang="en-US" sz="1600" i="1" dirty="0">
                <a:latin typeface="Arial"/>
                <a:cs typeface="Arial"/>
              </a:rPr>
              <a:t>S</a:t>
            </a:r>
            <a:r>
              <a:rPr lang="en-US" sz="1600" dirty="0">
                <a:latin typeface="Arial"/>
                <a:cs typeface="Arial"/>
              </a:rPr>
              <a:t>-parameter.  </a:t>
            </a:r>
          </a:p>
        </p:txBody>
      </p:sp>
      <p:sp>
        <p:nvSpPr>
          <p:cNvPr id="170" name="Content Placeholder 2"/>
          <p:cNvSpPr txBox="1">
            <a:spLocks/>
          </p:cNvSpPr>
          <p:nvPr/>
        </p:nvSpPr>
        <p:spPr bwMode="auto">
          <a:xfrm>
            <a:off x="455614" y="1599630"/>
            <a:ext cx="7213916" cy="41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imes New Roman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Voids and vacancies increase tritium retention in materials.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3389CA-666C-474F-8D2F-B38240875BB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71" name="Picture 170" descr="IMG_402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7"/>
          <a:stretch/>
        </p:blipFill>
        <p:spPr>
          <a:xfrm>
            <a:off x="5715000" y="2157005"/>
            <a:ext cx="3299742" cy="2147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4871" y="6376426"/>
            <a:ext cx="433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dirty="0"/>
              <a:t>Taylor CN, et al., </a:t>
            </a:r>
            <a:r>
              <a:rPr lang="en-US" sz="1200" dirty="0" err="1"/>
              <a:t>Physica</a:t>
            </a:r>
            <a:r>
              <a:rPr lang="en-US" sz="1200" dirty="0"/>
              <a:t> </a:t>
            </a:r>
            <a:r>
              <a:rPr lang="en-US" sz="1200" dirty="0" err="1"/>
              <a:t>Scripta</a:t>
            </a:r>
            <a:r>
              <a:rPr lang="en-US" sz="1200" dirty="0"/>
              <a:t>. 2014, T159:014055.</a:t>
            </a:r>
          </a:p>
          <a:p>
            <a:pPr lvl="0"/>
            <a:r>
              <a:rPr lang="en-US" sz="1200" dirty="0"/>
              <a:t>Taylor CN, et al., J. </a:t>
            </a:r>
            <a:r>
              <a:rPr lang="en-US" sz="1200" dirty="0" err="1"/>
              <a:t>Nucl</a:t>
            </a:r>
            <a:r>
              <a:rPr lang="en-US" sz="1200" dirty="0"/>
              <a:t>. Mater. 2015, 463:1009–12.</a:t>
            </a:r>
          </a:p>
        </p:txBody>
      </p:sp>
    </p:spTree>
    <p:extLst>
      <p:ext uri="{BB962C8B-B14F-4D97-AF65-F5344CB8AC3E}">
        <p14:creationId xmlns:p14="http://schemas.microsoft.com/office/powerpoint/2010/main" val="566013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6560D-B489-584F-8396-0EE941E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80" y="1144842"/>
            <a:ext cx="8258175" cy="36625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New STAR Facility Experimental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597C6-997E-834F-9E09-B669C893C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76" y="1929450"/>
            <a:ext cx="7423362" cy="4128451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Two New Tritium  Science Experiments under development at STAR</a:t>
            </a:r>
          </a:p>
          <a:p>
            <a:pPr marL="744538" lvl="1" indent="-290513"/>
            <a:r>
              <a:rPr lang="en-US" b="1" dirty="0"/>
              <a:t>Upgrades</a:t>
            </a:r>
          </a:p>
          <a:p>
            <a:pPr marL="1252538" lvl="2" indent="-341313"/>
            <a:r>
              <a:rPr lang="en-US" dirty="0"/>
              <a:t>Super-permeable membrane testing experiment</a:t>
            </a:r>
          </a:p>
          <a:p>
            <a:pPr marL="1252538" lvl="2" indent="-341313"/>
            <a:r>
              <a:rPr lang="en-US" dirty="0"/>
              <a:t>Breeding blanket coolant tritium extraction loops</a:t>
            </a:r>
            <a:endParaRPr lang="en-US" b="1" dirty="0"/>
          </a:p>
          <a:p>
            <a:pPr marL="744538" lvl="1" indent="-290513"/>
            <a:r>
              <a:rPr lang="en-US" b="1" dirty="0"/>
              <a:t>Safety Background</a:t>
            </a:r>
          </a:p>
          <a:p>
            <a:pPr marL="1196975" lvl="2" indent="-285750"/>
            <a:r>
              <a:rPr lang="en-US" dirty="0"/>
              <a:t>Tritium recovery from tokamak plasma exhaust stream directly recycling it to the fueling system can significantly reduce inventory in reactor tritium processing plant</a:t>
            </a:r>
          </a:p>
          <a:p>
            <a:pPr marL="1196975" lvl="2" indent="-285750"/>
            <a:r>
              <a:rPr lang="en-US" dirty="0"/>
              <a:t>Efficient extraction of tritium from reactor blanket coolant streams is required to control permeation releases into reactor building</a:t>
            </a:r>
          </a:p>
          <a:p>
            <a:pPr marL="1370012" lvl="2" indent="-4572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EE90C0-3748-4095-A2A5-A14F96A453D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96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CCFED9C-2FF7-8641-B099-F38660539229}"/>
              </a:ext>
            </a:extLst>
          </p:cNvPr>
          <p:cNvSpPr txBox="1">
            <a:spLocks/>
          </p:cNvSpPr>
          <p:nvPr/>
        </p:nvSpPr>
        <p:spPr bwMode="auto">
          <a:xfrm>
            <a:off x="160093" y="5566122"/>
            <a:ext cx="8446024" cy="7709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684213" indent="-227013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9250" indent="-228600"/>
            <a:endParaRPr lang="en-GB" sz="16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E5437-18DC-774B-A102-9AD84707F3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7" y="2183842"/>
            <a:ext cx="3840473" cy="2267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3C3D1-57A1-CD4F-A32E-EEFB3433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53" y="695351"/>
            <a:ext cx="8258175" cy="732508"/>
          </a:xfrm>
        </p:spPr>
        <p:txBody>
          <a:bodyPr/>
          <a:lstStyle/>
          <a:p>
            <a:r>
              <a:rPr lang="en-US" dirty="0"/>
              <a:t>Development of a super-permeable metal pump testing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FED9C-2FF7-8641-B099-F38660539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80" y="1534524"/>
            <a:ext cx="5126283" cy="4166188"/>
          </a:xfrm>
        </p:spPr>
        <p:txBody>
          <a:bodyPr>
            <a:noAutofit/>
          </a:bodyPr>
          <a:lstStyle/>
          <a:p>
            <a:r>
              <a:rPr lang="en-US" sz="1600" b="1" dirty="0"/>
              <a:t>What are super-permeable metal foil pumps?</a:t>
            </a:r>
          </a:p>
          <a:p>
            <a:pPr marL="511175" lvl="1" indent="-282575"/>
            <a:r>
              <a:rPr lang="en-US" sz="1600" dirty="0"/>
              <a:t>A pumping technology utilizing “super-permeation” in metals (e.g. V, Ta, Nb, ⍺-Fe, Pd etc.) to pump only </a:t>
            </a:r>
            <a:r>
              <a:rPr lang="en-GB" sz="1600" dirty="0"/>
              <a:t>hydrogen isotopes quickly through the metal foil membrane [1-5]</a:t>
            </a:r>
          </a:p>
          <a:p>
            <a:pPr marL="349250" indent="-228600"/>
            <a:r>
              <a:rPr lang="en-GB" sz="1600" b="1" dirty="0"/>
              <a:t>Potential benefit of these pumps?</a:t>
            </a:r>
          </a:p>
          <a:p>
            <a:pPr lvl="1"/>
            <a:r>
              <a:rPr lang="en-GB" sz="1600" dirty="0"/>
              <a:t>Steady state passive vacuum pump (no moving parts)</a:t>
            </a:r>
          </a:p>
          <a:p>
            <a:pPr lvl="1"/>
            <a:r>
              <a:rPr lang="en-GB" sz="1600" dirty="0"/>
              <a:t>Reduce the size of tritium plant by ~75% by direct recycle</a:t>
            </a:r>
            <a:endParaRPr lang="en-US" sz="1600" dirty="0"/>
          </a:p>
          <a:p>
            <a:r>
              <a:rPr lang="en-US" sz="1600" b="1" dirty="0"/>
              <a:t>How does super-permeation work?</a:t>
            </a:r>
          </a:p>
          <a:p>
            <a:pPr marL="457200" lvl="1" indent="-228600"/>
            <a:r>
              <a:rPr lang="en-US" sz="1600" dirty="0"/>
              <a:t>Utilizes surface barriers (e.g. monolayers of oxide to create asymmetric permeation of hydrogen isotopes (H,D,T)</a:t>
            </a:r>
          </a:p>
          <a:p>
            <a:pPr marL="485378" lvl="1" indent="-257175"/>
            <a:r>
              <a:rPr lang="en-US" sz="1600" dirty="0"/>
              <a:t>Requires super-thermal hydrogen atoms (kinetic energy  &gt; 1 eV) implanted past a non-metal surface barrier that reduces back diffusion and allows for rapid permeation through the metal foil to opposite metallic (or metallic film) surface</a:t>
            </a:r>
          </a:p>
          <a:p>
            <a:pPr marL="485378" lvl="1" indent="-257175"/>
            <a:r>
              <a:rPr lang="en-US" sz="1600" dirty="0"/>
              <a:t>Impermeable to plasma exhaust impurities (helium)</a:t>
            </a:r>
          </a:p>
          <a:p>
            <a:pPr marL="944165" lvl="2" indent="-257175"/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C54336-DB38-1F40-B0B4-BB8543F954AC}"/>
              </a:ext>
            </a:extLst>
          </p:cNvPr>
          <p:cNvSpPr txBox="1"/>
          <p:nvPr/>
        </p:nvSpPr>
        <p:spPr>
          <a:xfrm>
            <a:off x="5852816" y="5267706"/>
            <a:ext cx="329118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/>
              <a:t>References</a:t>
            </a:r>
            <a:r>
              <a:rPr lang="en-US" sz="900" dirty="0"/>
              <a:t>: </a:t>
            </a:r>
          </a:p>
          <a:p>
            <a:r>
              <a:rPr lang="en-US" sz="900" dirty="0"/>
              <a:t>[1] A.I. </a:t>
            </a:r>
            <a:r>
              <a:rPr lang="en-US" sz="900" dirty="0" err="1"/>
              <a:t>Livshits</a:t>
            </a:r>
            <a:r>
              <a:rPr lang="en-US" sz="900" dirty="0"/>
              <a:t> et al, Appl. Phys. A. 80 (2005) 1661 </a:t>
            </a:r>
          </a:p>
          <a:p>
            <a:r>
              <a:rPr lang="en-US" sz="900" dirty="0"/>
              <a:t>[2] Ch. Day and T. </a:t>
            </a:r>
            <a:r>
              <a:rPr lang="en-US" sz="900" dirty="0" err="1"/>
              <a:t>Giegerich</a:t>
            </a:r>
            <a:r>
              <a:rPr lang="en-US" sz="900" dirty="0"/>
              <a:t>, </a:t>
            </a:r>
            <a:r>
              <a:rPr lang="en-US" sz="900" i="1" dirty="0" err="1"/>
              <a:t>Fus</a:t>
            </a:r>
            <a:r>
              <a:rPr lang="en-US" sz="900" i="1" dirty="0"/>
              <a:t>. Eng. Des.</a:t>
            </a:r>
            <a:r>
              <a:rPr lang="en-US" sz="900" dirty="0"/>
              <a:t> </a:t>
            </a:r>
            <a:r>
              <a:rPr lang="en-US" sz="900" b="1" dirty="0"/>
              <a:t>88</a:t>
            </a:r>
            <a:r>
              <a:rPr lang="en-US" sz="900" dirty="0"/>
              <a:t> (2013) 616, </a:t>
            </a:r>
          </a:p>
          <a:p>
            <a:r>
              <a:rPr lang="en-US" sz="900" dirty="0"/>
              <a:t>[3] B.J. Peters and Ch. Day, , </a:t>
            </a:r>
            <a:r>
              <a:rPr lang="en-US" sz="900" i="1" dirty="0" err="1"/>
              <a:t>Fus</a:t>
            </a:r>
            <a:r>
              <a:rPr lang="en-US" sz="900" i="1" dirty="0"/>
              <a:t>. Eng. Des.</a:t>
            </a:r>
            <a:r>
              <a:rPr lang="en-US" sz="900" dirty="0"/>
              <a:t> </a:t>
            </a:r>
            <a:r>
              <a:rPr lang="en-US" sz="900" b="1" dirty="0"/>
              <a:t>124</a:t>
            </a:r>
            <a:r>
              <a:rPr lang="en-US" sz="900" dirty="0"/>
              <a:t> (2017) 696</a:t>
            </a:r>
          </a:p>
          <a:p>
            <a:r>
              <a:rPr lang="en-US" sz="900" dirty="0"/>
              <a:t>[4] B.J. Peters S. Henke and Ch. Day, , </a:t>
            </a:r>
            <a:r>
              <a:rPr lang="en-US" sz="900" i="1" dirty="0"/>
              <a:t>Fus. Eng. Des.</a:t>
            </a:r>
            <a:r>
              <a:rPr lang="en-US" sz="900" dirty="0"/>
              <a:t> </a:t>
            </a:r>
            <a:r>
              <a:rPr lang="en-US" sz="900" b="1" dirty="0"/>
              <a:t>136</a:t>
            </a:r>
            <a:r>
              <a:rPr lang="en-US" sz="900" dirty="0"/>
              <a:t> (2018) 1467</a:t>
            </a:r>
          </a:p>
          <a:p>
            <a:r>
              <a:rPr lang="en-US" sz="900" dirty="0"/>
              <a:t>[5] F. Waelbroeck, et al., KFA Report No. Jul-1966, (1984) </a:t>
            </a:r>
          </a:p>
          <a:p>
            <a:endParaRPr lang="en-US" sz="9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93D14E-C011-D146-86B8-60CF10F1FB02}"/>
              </a:ext>
            </a:extLst>
          </p:cNvPr>
          <p:cNvSpPr txBox="1"/>
          <p:nvPr/>
        </p:nvSpPr>
        <p:spPr>
          <a:xfrm>
            <a:off x="6471536" y="4527257"/>
            <a:ext cx="124906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Figure from Ref. [3]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EE90C0-3748-4095-A2A5-A14F96A453D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08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AFD12DB-E57E-894A-A962-D3C5026C66D0}"/>
              </a:ext>
            </a:extLst>
          </p:cNvPr>
          <p:cNvSpPr txBox="1">
            <a:spLocks/>
          </p:cNvSpPr>
          <p:nvPr/>
        </p:nvSpPr>
        <p:spPr bwMode="auto">
          <a:xfrm>
            <a:off x="433210" y="3486118"/>
            <a:ext cx="7796390" cy="206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684213" indent="-227013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Use of advanced heating technology </a:t>
            </a:r>
          </a:p>
          <a:p>
            <a:pPr lvl="1"/>
            <a:r>
              <a:rPr lang="en-US" sz="1800" kern="0" dirty="0"/>
              <a:t>Heating capabilities to 1000°C with infrared beam </a:t>
            </a:r>
          </a:p>
          <a:p>
            <a:pPr lvl="1"/>
            <a:r>
              <a:rPr lang="en-US" sz="1800" kern="0" dirty="0"/>
              <a:t>Heats 1.5 inch (38 mm) OD disc uniformly across membrane</a:t>
            </a:r>
          </a:p>
          <a:p>
            <a:r>
              <a:rPr lang="en-US" sz="1800" kern="0" dirty="0"/>
              <a:t>In-situ or in-</a:t>
            </a:r>
            <a:r>
              <a:rPr lang="en-US" sz="1800" kern="0" dirty="0" err="1"/>
              <a:t>vacuo</a:t>
            </a:r>
            <a:r>
              <a:rPr lang="en-US" sz="1800" kern="0" dirty="0"/>
              <a:t> surface characterization on both side</a:t>
            </a:r>
          </a:p>
          <a:p>
            <a:pPr lvl="1"/>
            <a:r>
              <a:rPr lang="en-US" sz="1800" kern="0" dirty="0"/>
              <a:t>Total 14 view ports (1x 0 </a:t>
            </a:r>
            <a:r>
              <a:rPr lang="en-US" sz="1800" kern="0" baseline="30000" dirty="0"/>
              <a:t>ͦ </a:t>
            </a:r>
            <a:r>
              <a:rPr lang="en-US" sz="1800" kern="0" dirty="0"/>
              <a:t>, 8x 30 ͦ</a:t>
            </a:r>
            <a:r>
              <a:rPr lang="en-US" sz="1800" kern="0" baseline="30000" dirty="0"/>
              <a:t> </a:t>
            </a:r>
            <a:r>
              <a:rPr lang="en-US" sz="1800" kern="0" dirty="0"/>
              <a:t>, 4x 45</a:t>
            </a:r>
            <a:r>
              <a:rPr lang="en-US" sz="1800" kern="0" dirty="0">
                <a:solidFill>
                  <a:srgbClr val="000000"/>
                </a:solidFill>
              </a:rPr>
              <a:t> </a:t>
            </a:r>
            <a:r>
              <a:rPr lang="en-US" sz="1800" kern="0" baseline="30000" dirty="0">
                <a:solidFill>
                  <a:srgbClr val="000000"/>
                </a:solidFill>
              </a:rPr>
              <a:t>ͦ </a:t>
            </a:r>
            <a:r>
              <a:rPr lang="en-US" sz="1800" kern="0" dirty="0"/>
              <a:t> ports, 2x 60</a:t>
            </a:r>
            <a:r>
              <a:rPr lang="en-US" sz="1800" kern="0" dirty="0">
                <a:solidFill>
                  <a:srgbClr val="000000"/>
                </a:solidFill>
              </a:rPr>
              <a:t> </a:t>
            </a:r>
            <a:r>
              <a:rPr lang="en-US" sz="1800" kern="0" baseline="30000" dirty="0">
                <a:solidFill>
                  <a:srgbClr val="000000"/>
                </a:solidFill>
              </a:rPr>
              <a:t>ͦ </a:t>
            </a:r>
            <a:r>
              <a:rPr lang="en-US" sz="1800" kern="0" dirty="0"/>
              <a:t> ports) each half</a:t>
            </a:r>
          </a:p>
          <a:p>
            <a:pPr lvl="1"/>
            <a:r>
              <a:rPr lang="en-US" sz="1800" kern="0" dirty="0"/>
              <a:t>Vacuum vessel allows for wide solid angle for surface characterization</a:t>
            </a:r>
          </a:p>
          <a:p>
            <a:pPr lvl="1"/>
            <a:r>
              <a:rPr lang="en-US" sz="1800" kern="0" dirty="0"/>
              <a:t>Various surface and ion and neutral energy analyzer are under consideration </a:t>
            </a:r>
          </a:p>
          <a:p>
            <a:endParaRPr lang="en-US" sz="1600" kern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4F9C7-FB69-1443-93C6-4DA23E5F4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40" y="705678"/>
            <a:ext cx="8258175" cy="109876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Permeation Experiment for Asymmetric Surfaces (PEAS) Under Development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D12DB-E57E-894A-A962-D3C5026C6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210" y="1732712"/>
            <a:ext cx="4748189" cy="1837039"/>
          </a:xfrm>
        </p:spPr>
        <p:txBody>
          <a:bodyPr>
            <a:noAutofit/>
          </a:bodyPr>
          <a:lstStyle/>
          <a:p>
            <a:pPr marL="233363" indent="-233363"/>
            <a:r>
              <a:rPr lang="en-US" sz="1800" dirty="0"/>
              <a:t>Combined source capabilities with</a:t>
            </a:r>
          </a:p>
          <a:p>
            <a:pPr lvl="1"/>
            <a:r>
              <a:rPr lang="en-US" sz="1800" dirty="0"/>
              <a:t>Gas-driven H</a:t>
            </a:r>
            <a:r>
              <a:rPr lang="en-US" sz="1800" baseline="-25000" dirty="0"/>
              <a:t>2</a:t>
            </a:r>
            <a:r>
              <a:rPr lang="en-US" sz="1800" dirty="0"/>
              <a:t>/D</a:t>
            </a:r>
            <a:r>
              <a:rPr lang="en-US" sz="1800" baseline="-25000" dirty="0"/>
              <a:t>2</a:t>
            </a:r>
            <a:r>
              <a:rPr lang="en-US" sz="1800" dirty="0"/>
              <a:t> permeation</a:t>
            </a:r>
          </a:p>
          <a:p>
            <a:pPr lvl="1"/>
            <a:r>
              <a:rPr lang="en-US" sz="1800" dirty="0"/>
              <a:t>Low-flux ECR plasma</a:t>
            </a:r>
          </a:p>
          <a:p>
            <a:pPr lvl="1"/>
            <a:r>
              <a:rPr lang="en-US" sz="1800" dirty="0"/>
              <a:t>Low-flux ion beam (e.g. Ar, O, N)</a:t>
            </a:r>
          </a:p>
          <a:p>
            <a:pPr lvl="1"/>
            <a:r>
              <a:rPr lang="en-US" sz="1800" dirty="0"/>
              <a:t>Atomic H/D source</a:t>
            </a:r>
          </a:p>
          <a:p>
            <a:pPr lvl="1"/>
            <a:r>
              <a:rPr lang="en-US" sz="1800" dirty="0"/>
              <a:t>Filaments (e.g. W, Ta, </a:t>
            </a:r>
            <a:r>
              <a:rPr lang="en-US" sz="1800" dirty="0" err="1"/>
              <a:t>Nb</a:t>
            </a:r>
            <a:r>
              <a:rPr lang="en-US" sz="1800" dirty="0"/>
              <a:t>)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EE90C0-3748-4095-A2A5-A14F96A453D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455AF-D52C-450A-9550-7EAC84043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589" y="1262428"/>
            <a:ext cx="2359356" cy="27922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28875" y="1600741"/>
            <a:ext cx="8552330" cy="4155141"/>
            <a:chOff x="268940" y="1492624"/>
            <a:chExt cx="8552330" cy="4155141"/>
          </a:xfrm>
        </p:grpSpPr>
        <p:sp>
          <p:nvSpPr>
            <p:cNvPr id="8" name="Rectangle 7"/>
            <p:cNvSpPr/>
            <p:nvPr/>
          </p:nvSpPr>
          <p:spPr bwMode="auto">
            <a:xfrm>
              <a:off x="268940" y="1492624"/>
              <a:ext cx="8552330" cy="415514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0"/>
                    <a:tint val="66000"/>
                    <a:satMod val="160000"/>
                  </a:schemeClr>
                </a:gs>
                <a:gs pos="50000">
                  <a:schemeClr val="accent3">
                    <a:lumMod val="50000"/>
                    <a:tint val="44500"/>
                    <a:satMod val="160000"/>
                  </a:schemeClr>
                </a:gs>
                <a:gs pos="100000">
                  <a:schemeClr val="accent3">
                    <a:lumMod val="50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495293" y="1555475"/>
              <a:ext cx="1892231" cy="1761324"/>
              <a:chOff x="5077129" y="466263"/>
              <a:chExt cx="1892231" cy="176132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8E5A892-89F8-2140-B14E-DF5E6F38F2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3604" y="466263"/>
                <a:ext cx="1005756" cy="176132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3E9075A2-BDAD-8349-B0BC-A0DDEBE15E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86577" y="616828"/>
                <a:ext cx="760551" cy="1460194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5844224-00BD-6644-A288-361726ECAFAF}"/>
                  </a:ext>
                </a:extLst>
              </p:cNvPr>
              <p:cNvSpPr txBox="1"/>
              <p:nvPr/>
            </p:nvSpPr>
            <p:spPr>
              <a:xfrm>
                <a:off x="6118140" y="1614315"/>
                <a:ext cx="8339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FF00"/>
                    </a:solidFill>
                  </a:rPr>
                  <a:t>Middle flange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A37191B-88B3-C046-9CF9-F8A25F4503BE}"/>
                  </a:ext>
                </a:extLst>
              </p:cNvPr>
              <p:cNvSpPr txBox="1"/>
              <p:nvPr/>
            </p:nvSpPr>
            <p:spPr>
              <a:xfrm>
                <a:off x="5077129" y="563029"/>
                <a:ext cx="1168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FF00"/>
                    </a:solidFill>
                  </a:rPr>
                  <a:t>sample flange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271061" y="1511308"/>
              <a:ext cx="2125407" cy="1903446"/>
              <a:chOff x="7041155" y="422096"/>
              <a:chExt cx="2125407" cy="190344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2630E9B1-9475-0D4D-9B95-29C0114E69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97774" y="422096"/>
                <a:ext cx="2068788" cy="1903446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B6DF7E8-8CD6-7348-A399-12FA871EDDDF}"/>
                  </a:ext>
                </a:extLst>
              </p:cNvPr>
              <p:cNvSpPr txBox="1"/>
              <p:nvPr/>
            </p:nvSpPr>
            <p:spPr>
              <a:xfrm>
                <a:off x="7063439" y="430820"/>
                <a:ext cx="18923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FF00"/>
                    </a:solidFill>
                  </a:rPr>
                  <a:t>Symmetrical vacuum chamber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50789C6-8A9B-354E-ADC1-3AF88CAB01BF}"/>
                  </a:ext>
                </a:extLst>
              </p:cNvPr>
              <p:cNvSpPr txBox="1"/>
              <p:nvPr/>
            </p:nvSpPr>
            <p:spPr>
              <a:xfrm>
                <a:off x="7041155" y="1747575"/>
                <a:ext cx="203561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FF00"/>
                    </a:solidFill>
                  </a:rPr>
                  <a:t>with multiple view ports for diagnostics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533108" y="1936572"/>
              <a:ext cx="1676031" cy="3389705"/>
              <a:chOff x="6990854" y="3159557"/>
              <a:chExt cx="2127857" cy="495951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D13533C-5C53-3644-B465-BC36D10ABE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90854" y="3159557"/>
                <a:ext cx="1208480" cy="3974251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8D6D75D-D00F-C348-9242-29F3FA77BD16}"/>
                  </a:ext>
                </a:extLst>
              </p:cNvPr>
              <p:cNvSpPr txBox="1"/>
              <p:nvPr/>
            </p:nvSpPr>
            <p:spPr>
              <a:xfrm>
                <a:off x="7044886" y="7353539"/>
                <a:ext cx="2073825" cy="765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IR beam heating system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30626" y="1751313"/>
              <a:ext cx="1958465" cy="1119405"/>
              <a:chOff x="4484061" y="4225572"/>
              <a:chExt cx="1958465" cy="111940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FE83637-D9F0-EA4E-9C29-295820EADA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22773" y="4225572"/>
                <a:ext cx="1519753" cy="1119405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4890887-BC6E-3B49-8571-4346AFA55FA7}"/>
                  </a:ext>
                </a:extLst>
              </p:cNvPr>
              <p:cNvSpPr txBox="1"/>
              <p:nvPr/>
            </p:nvSpPr>
            <p:spPr>
              <a:xfrm>
                <a:off x="4484061" y="4543582"/>
                <a:ext cx="106762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Compact Auger analyzer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98930" y="3159886"/>
              <a:ext cx="3709998" cy="1963492"/>
              <a:chOff x="3297855" y="1991326"/>
              <a:chExt cx="3977212" cy="214506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75DA02D-DD2A-4843-93C8-7AFBE3DBB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25848" y="2554965"/>
                <a:ext cx="1553060" cy="158142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CBB34BE-5AF2-1443-9721-FAA2B70C57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97855" y="2035639"/>
                <a:ext cx="1344119" cy="1600614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785EB3F-F7EC-6D4C-9B45-5D7D3B34B878}"/>
                  </a:ext>
                </a:extLst>
              </p:cNvPr>
              <p:cNvSpPr txBox="1"/>
              <p:nvPr/>
            </p:nvSpPr>
            <p:spPr>
              <a:xfrm>
                <a:off x="3679358" y="1991326"/>
                <a:ext cx="1289215" cy="806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ECR plasma source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E3B2857-5854-2243-894E-BC53F3ADAD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045791" y="3017304"/>
                <a:ext cx="1205929" cy="111700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33FF7F3-7580-EE43-8962-711E8CC2F67F}"/>
                  </a:ext>
                </a:extLst>
              </p:cNvPr>
              <p:cNvSpPr txBox="1"/>
              <p:nvPr/>
            </p:nvSpPr>
            <p:spPr>
              <a:xfrm>
                <a:off x="5988431" y="2609112"/>
                <a:ext cx="1286636" cy="5716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Ar ion sputter gun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8343B16-D4C7-8448-AA85-76EF80ACF0BD}"/>
                  </a:ext>
                </a:extLst>
              </p:cNvPr>
              <p:cNvSpPr txBox="1"/>
              <p:nvPr/>
            </p:nvSpPr>
            <p:spPr>
              <a:xfrm>
                <a:off x="4900195" y="2485035"/>
                <a:ext cx="1509935" cy="57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prstClr val="black"/>
                    </a:solidFill>
                  </a:rPr>
                  <a:t>Atomic H source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421270" y="3455893"/>
              <a:ext cx="1925743" cy="1940105"/>
              <a:chOff x="104061" y="4819138"/>
              <a:chExt cx="2638633" cy="266982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5B5DE3B-545D-2E4E-BA74-51D9821463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2445" y="5021808"/>
                <a:ext cx="2032713" cy="171734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6092EBB-A4EA-2F42-81E7-3B3684470F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664" y="4819138"/>
                <a:ext cx="1362478" cy="126432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20A49C-536D-3D41-B106-C11A7BBE15BB}"/>
                  </a:ext>
                </a:extLst>
              </p:cNvPr>
              <p:cNvSpPr txBox="1"/>
              <p:nvPr/>
            </p:nvSpPr>
            <p:spPr>
              <a:xfrm>
                <a:off x="104061" y="6768949"/>
                <a:ext cx="2638633" cy="720016"/>
              </a:xfrm>
              <a:prstGeom prst="rect">
                <a:avLst/>
              </a:prstGeom>
              <a:solidFill>
                <a:schemeClr val="accent4">
                  <a:lumMod val="75000"/>
                  <a:lumOff val="2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FF00"/>
                    </a:solidFill>
                  </a:rPr>
                  <a:t>Ion/neutral energy analyzer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650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9390A-EFFE-F040-9DEB-81E2E86B2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8" y="726592"/>
            <a:ext cx="8258175" cy="36353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Planned Super-permeable Membrane Research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F739D-2015-B247-8A91-02D59366DB5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66922" y="6527242"/>
            <a:ext cx="477078" cy="277750"/>
          </a:xfrm>
          <a:prstGeom prst="rect">
            <a:avLst/>
          </a:prstGeom>
        </p:spPr>
        <p:txBody>
          <a:bodyPr/>
          <a:lstStyle/>
          <a:p>
            <a:fld id="{89F7275B-C3A5-F346-A21D-4B12FA8ABD0E}" type="slidenum">
              <a:rPr lang="en-US" sz="1200" smtClean="0"/>
              <a:t>16</a:t>
            </a:fld>
            <a:endParaRPr lang="en-US" sz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68444-8C12-4546-8C8A-6ED8688C6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393" y="1289440"/>
            <a:ext cx="8072229" cy="5943481"/>
          </a:xfrm>
        </p:spPr>
        <p:txBody>
          <a:bodyPr>
            <a:normAutofit/>
          </a:bodyPr>
          <a:lstStyle/>
          <a:p>
            <a:r>
              <a:rPr lang="en-US" sz="1800" b="1" dirty="0"/>
              <a:t>Explore candidate materials:</a:t>
            </a:r>
          </a:p>
          <a:p>
            <a:pPr lvl="1"/>
            <a:r>
              <a:rPr lang="en-US" sz="1600" dirty="0"/>
              <a:t>Group V metals (V, </a:t>
            </a:r>
            <a:r>
              <a:rPr lang="en-US" sz="1600" dirty="0" err="1"/>
              <a:t>Nb</a:t>
            </a:r>
            <a:r>
              <a:rPr lang="en-US" sz="1600" dirty="0"/>
              <a:t>, Ta)</a:t>
            </a:r>
          </a:p>
          <a:p>
            <a:pPr lvl="1"/>
            <a:r>
              <a:rPr lang="en-US" sz="1600" dirty="0"/>
              <a:t>⍺-Fe, Ni, RAFM</a:t>
            </a:r>
          </a:p>
          <a:p>
            <a:pPr lvl="1"/>
            <a:r>
              <a:rPr lang="en-US" sz="1600" dirty="0" err="1"/>
              <a:t>Pd</a:t>
            </a:r>
            <a:r>
              <a:rPr lang="en-US" sz="1600" dirty="0"/>
              <a:t> (or Ni) coated membranes </a:t>
            </a:r>
          </a:p>
          <a:p>
            <a:pPr lvl="1"/>
            <a:r>
              <a:rPr lang="en-US" sz="1600" dirty="0"/>
              <a:t>Multi-layered materials (e.g. V/porous-Al</a:t>
            </a:r>
            <a:r>
              <a:rPr lang="en-US" sz="1600" baseline="-25000" dirty="0"/>
              <a:t>2</a:t>
            </a:r>
            <a:r>
              <a:rPr lang="en-US" sz="1600" dirty="0"/>
              <a:t>O</a:t>
            </a:r>
            <a:r>
              <a:rPr lang="en-US" sz="1600" baseline="-25000" dirty="0"/>
              <a:t>3</a:t>
            </a:r>
            <a:r>
              <a:rPr lang="en-US" sz="1600" dirty="0"/>
              <a:t>/</a:t>
            </a:r>
            <a:r>
              <a:rPr lang="en-US" sz="1600" dirty="0" err="1"/>
              <a:t>Pd</a:t>
            </a:r>
            <a:r>
              <a:rPr lang="en-US" sz="1600" dirty="0"/>
              <a:t>)</a:t>
            </a:r>
          </a:p>
          <a:p>
            <a:r>
              <a:rPr lang="en-US" sz="1800" b="1" dirty="0"/>
              <a:t>Key issues to resolve</a:t>
            </a:r>
            <a:r>
              <a:rPr lang="en-US" sz="1800" dirty="0"/>
              <a:t>:</a:t>
            </a:r>
          </a:p>
          <a:p>
            <a:pPr lvl="1"/>
            <a:r>
              <a:rPr lang="en-US" sz="1600" dirty="0"/>
              <a:t>Physics of potential surface barriers</a:t>
            </a:r>
          </a:p>
          <a:p>
            <a:pPr lvl="1"/>
            <a:r>
              <a:rPr lang="en-US" sz="1600" dirty="0"/>
              <a:t>Producing and controlling asymmetrical barriers</a:t>
            </a:r>
          </a:p>
          <a:p>
            <a:pPr lvl="1"/>
            <a:r>
              <a:rPr lang="en-US" sz="1600" dirty="0"/>
              <a:t>Effects of impurities </a:t>
            </a:r>
          </a:p>
          <a:p>
            <a:pPr lvl="2"/>
            <a:r>
              <a:rPr lang="en-US" sz="1600" dirty="0"/>
              <a:t>in gas exhaust (e.g. He, H</a:t>
            </a:r>
            <a:r>
              <a:rPr lang="en-US" sz="1600" baseline="-25000" dirty="0"/>
              <a:t>2</a:t>
            </a:r>
            <a:r>
              <a:rPr lang="en-US" sz="1600" dirty="0"/>
              <a:t>O, Ne, etc.) </a:t>
            </a:r>
          </a:p>
          <a:p>
            <a:pPr lvl="2"/>
            <a:r>
              <a:rPr lang="en-US" sz="1600" dirty="0"/>
              <a:t>in metal (e.g. N, O, C)</a:t>
            </a:r>
          </a:p>
          <a:p>
            <a:r>
              <a:rPr lang="en-US" sz="1800" b="1" dirty="0"/>
              <a:t>Research needs:</a:t>
            </a:r>
          </a:p>
          <a:p>
            <a:pPr lvl="1"/>
            <a:r>
              <a:rPr lang="en-US" sz="1600" dirty="0"/>
              <a:t>In-situ or in-vacuo surface characterization before/after H/D permeation test</a:t>
            </a:r>
          </a:p>
          <a:p>
            <a:pPr lvl="1"/>
            <a:r>
              <a:rPr lang="en-US" sz="1600" dirty="0"/>
              <a:t>Combined gas- and plasma-driven permeation system that can produce hyper-thermal H atoms (&gt;1 eV). Measurement of ion/neutral energy distribution in system  </a:t>
            </a:r>
          </a:p>
          <a:p>
            <a:r>
              <a:rPr lang="en-US" sz="1800" b="1" dirty="0"/>
              <a:t>Technology needs:</a:t>
            </a:r>
          </a:p>
          <a:p>
            <a:pPr lvl="1"/>
            <a:r>
              <a:rPr lang="en-US" sz="1600" dirty="0"/>
              <a:t>Plasma source (or Ta filament) that can produce hyper-thermal H atoms in wide pressure range </a:t>
            </a:r>
            <a:r>
              <a:rPr lang="en-US" sz="1600" dirty="0">
                <a:sym typeface="Wingdings" pitchFamily="2" charset="2"/>
              </a:rPr>
              <a:t>of 10</a:t>
            </a:r>
            <a:r>
              <a:rPr lang="en-US" sz="1600" baseline="30000" dirty="0">
                <a:sym typeface="Wingdings" pitchFamily="2" charset="2"/>
              </a:rPr>
              <a:t>-4</a:t>
            </a:r>
            <a:r>
              <a:rPr lang="en-US" sz="1600" dirty="0">
                <a:sym typeface="Wingdings" pitchFamily="2" charset="2"/>
              </a:rPr>
              <a:t> &lt; P [Pa] &lt; 10</a:t>
            </a:r>
            <a:r>
              <a:rPr lang="en-US" sz="1600" baseline="30000" dirty="0">
                <a:sym typeface="Wingdings" pitchFamily="2" charset="2"/>
              </a:rPr>
              <a:t>2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99460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68" y="1718059"/>
            <a:ext cx="3675569" cy="2070448"/>
          </a:xfrm>
        </p:spPr>
        <p:txBody>
          <a:bodyPr/>
          <a:lstStyle/>
          <a:p>
            <a:r>
              <a:rPr lang="en-US" sz="1600" dirty="0"/>
              <a:t>Transport processes to be studied:</a:t>
            </a:r>
          </a:p>
          <a:p>
            <a:pPr lvl="1"/>
            <a:r>
              <a:rPr lang="en-US" sz="1600" dirty="0"/>
              <a:t>Axial convection</a:t>
            </a:r>
          </a:p>
          <a:p>
            <a:pPr lvl="1"/>
            <a:r>
              <a:rPr lang="en-US" sz="1600" dirty="0"/>
              <a:t>Radial mass transport</a:t>
            </a:r>
          </a:p>
          <a:p>
            <a:pPr lvl="1"/>
            <a:r>
              <a:rPr lang="en-US" sz="1600" dirty="0"/>
              <a:t>Interface condition (solubility ratio or Sieverts’ law)</a:t>
            </a:r>
          </a:p>
          <a:p>
            <a:pPr lvl="1"/>
            <a:r>
              <a:rPr lang="en-US" sz="1600" dirty="0"/>
              <a:t>Diffusion through (high permeability) tube wall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4180282" y="1112587"/>
            <a:ext cx="460208" cy="1922045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257389" y="876767"/>
            <a:ext cx="718887" cy="239578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050943" y="875714"/>
            <a:ext cx="718887" cy="239578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  <p:cxnSp>
        <p:nvCxnSpPr>
          <p:cNvPr id="10" name="Straight Connector 9"/>
          <p:cNvCxnSpPr>
            <a:stCxn id="8" idx="0"/>
            <a:endCxn id="7" idx="0"/>
          </p:cNvCxnSpPr>
          <p:nvPr/>
        </p:nvCxnSpPr>
        <p:spPr bwMode="auto">
          <a:xfrm>
            <a:off x="4410387" y="875714"/>
            <a:ext cx="4206446" cy="10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>
            <a:stCxn id="4" idx="0"/>
          </p:cNvCxnSpPr>
          <p:nvPr/>
        </p:nvCxnSpPr>
        <p:spPr bwMode="auto">
          <a:xfrm>
            <a:off x="4410387" y="1112586"/>
            <a:ext cx="42052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>
            <a:stCxn id="4" idx="4"/>
          </p:cNvCxnSpPr>
          <p:nvPr/>
        </p:nvCxnSpPr>
        <p:spPr bwMode="auto">
          <a:xfrm>
            <a:off x="4410387" y="3034631"/>
            <a:ext cx="42052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stCxn id="8" idx="4"/>
            <a:endCxn id="7" idx="4"/>
          </p:cNvCxnSpPr>
          <p:nvPr/>
        </p:nvCxnSpPr>
        <p:spPr bwMode="auto">
          <a:xfrm>
            <a:off x="4410387" y="3271502"/>
            <a:ext cx="4206446" cy="10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4410387" y="2073608"/>
            <a:ext cx="420524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Up Arrow 23"/>
          <p:cNvSpPr/>
          <p:nvPr/>
        </p:nvSpPr>
        <p:spPr bwMode="auto">
          <a:xfrm>
            <a:off x="5513983" y="1112587"/>
            <a:ext cx="217170" cy="961022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  <p:sp>
        <p:nvSpPr>
          <p:cNvPr id="25" name="Up Arrow 24"/>
          <p:cNvSpPr/>
          <p:nvPr/>
        </p:nvSpPr>
        <p:spPr bwMode="auto">
          <a:xfrm>
            <a:off x="5513983" y="875715"/>
            <a:ext cx="217170" cy="22078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5359678" y="1066941"/>
            <a:ext cx="525780" cy="104830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5709499" y="1940806"/>
            <a:ext cx="1073214" cy="271611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  <p:sp>
        <p:nvSpPr>
          <p:cNvPr id="32" name="Freeform 31"/>
          <p:cNvSpPr/>
          <p:nvPr/>
        </p:nvSpPr>
        <p:spPr bwMode="auto">
          <a:xfrm>
            <a:off x="7621337" y="1112587"/>
            <a:ext cx="309049" cy="472841"/>
          </a:xfrm>
          <a:custGeom>
            <a:avLst/>
            <a:gdLst>
              <a:gd name="connsiteX0" fmla="*/ 405835 w 412065"/>
              <a:gd name="connsiteY0" fmla="*/ 1293880 h 1293880"/>
              <a:gd name="connsiteX1" fmla="*/ 360115 w 412065"/>
              <a:gd name="connsiteY1" fmla="*/ 257560 h 1293880"/>
              <a:gd name="connsiteX2" fmla="*/ 24835 w 412065"/>
              <a:gd name="connsiteY2" fmla="*/ 13720 h 1293880"/>
              <a:gd name="connsiteX3" fmla="*/ 24835 w 412065"/>
              <a:gd name="connsiteY3" fmla="*/ 28960 h 1293880"/>
              <a:gd name="connsiteX4" fmla="*/ 24835 w 412065"/>
              <a:gd name="connsiteY4" fmla="*/ 28960 h 129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065" h="1293880">
                <a:moveTo>
                  <a:pt x="405835" y="1293880"/>
                </a:moveTo>
                <a:cubicBezTo>
                  <a:pt x="414725" y="882400"/>
                  <a:pt x="423615" y="470920"/>
                  <a:pt x="360115" y="257560"/>
                </a:cubicBezTo>
                <a:cubicBezTo>
                  <a:pt x="296615" y="44200"/>
                  <a:pt x="80715" y="51820"/>
                  <a:pt x="24835" y="13720"/>
                </a:cubicBezTo>
                <a:cubicBezTo>
                  <a:pt x="-31045" y="-24380"/>
                  <a:pt x="24835" y="28960"/>
                  <a:pt x="24835" y="28960"/>
                </a:cubicBezTo>
                <a:lnTo>
                  <a:pt x="24835" y="28960"/>
                </a:ln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Times New Roman" pitchFamily="18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 flipH="1" flipV="1">
            <a:off x="7434223" y="873460"/>
            <a:ext cx="731520" cy="2451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>
            <a:stCxn id="32" idx="2"/>
          </p:cNvCxnSpPr>
          <p:nvPr/>
        </p:nvCxnSpPr>
        <p:spPr bwMode="auto">
          <a:xfrm>
            <a:off x="7639963" y="1117600"/>
            <a:ext cx="525780" cy="110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cxnSpLocks/>
            <a:stCxn id="32" idx="0"/>
          </p:cNvCxnSpPr>
          <p:nvPr/>
        </p:nvCxnSpPr>
        <p:spPr bwMode="auto">
          <a:xfrm>
            <a:off x="7925712" y="1585428"/>
            <a:ext cx="4673" cy="49418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93007" y="660842"/>
            <a:ext cx="4101193" cy="106635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Tritium Extraction Experiment (TEX) Overview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284068" y="3435646"/>
            <a:ext cx="8423168" cy="2883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684213" indent="-227013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/>
              <a:t>This task is to construct an experiment for membrane-based tritium extraction from flowing fluids</a:t>
            </a:r>
          </a:p>
          <a:p>
            <a:pPr lvl="1"/>
            <a:r>
              <a:rPr lang="en-US" sz="1600" kern="0" dirty="0"/>
              <a:t>Motivated principally by need for extraction from PbLi in DCLL</a:t>
            </a:r>
          </a:p>
          <a:p>
            <a:pPr lvl="1"/>
            <a:r>
              <a:rPr lang="en-US" sz="1600" kern="0" dirty="0"/>
              <a:t>But, helium experiments to be conducted also</a:t>
            </a:r>
          </a:p>
          <a:p>
            <a:r>
              <a:rPr lang="en-US" sz="1600" kern="0" dirty="0"/>
              <a:t>Initial experiments will use H</a:t>
            </a:r>
            <a:r>
              <a:rPr lang="en-US" sz="1600" kern="0" baseline="-25000" dirty="0"/>
              <a:t>2</a:t>
            </a:r>
            <a:r>
              <a:rPr lang="en-US" sz="1600" kern="0" dirty="0"/>
              <a:t> or D</a:t>
            </a:r>
            <a:r>
              <a:rPr lang="en-US" sz="1600" kern="0" baseline="-25000" dirty="0"/>
              <a:t>2</a:t>
            </a:r>
            <a:r>
              <a:rPr lang="en-US" sz="1600" kern="0" dirty="0"/>
              <a:t>; eventually move to T</a:t>
            </a:r>
            <a:r>
              <a:rPr lang="en-US" sz="1600" kern="0" baseline="-25000" dirty="0"/>
              <a:t>2</a:t>
            </a:r>
          </a:p>
          <a:p>
            <a:r>
              <a:rPr lang="en-US" sz="1600" kern="0" dirty="0"/>
              <a:t>Use of tritium and high temperature PbLi make for a challenging experiment design</a:t>
            </a:r>
          </a:p>
          <a:p>
            <a:r>
              <a:rPr lang="en-US" sz="1600" b="1" kern="0" dirty="0"/>
              <a:t>FY2019:</a:t>
            </a:r>
            <a:r>
              <a:rPr lang="en-US" sz="1600" kern="0" dirty="0"/>
              <a:t> Designed experiment, Procured some big-ticket components, Selection of candidate membrane materials</a:t>
            </a:r>
          </a:p>
          <a:p>
            <a:r>
              <a:rPr lang="en-US" sz="1600" b="1" kern="0" dirty="0"/>
              <a:t>FY2020:</a:t>
            </a:r>
            <a:r>
              <a:rPr lang="en-US" sz="1600" kern="0" dirty="0"/>
              <a:t> Construction of experiment, Permission to operate, Shakedown testing, Extraction tests with He, pressure driven permeation testing of candidate membranes </a:t>
            </a:r>
          </a:p>
          <a:p>
            <a:r>
              <a:rPr lang="en-US" sz="1600" b="1" kern="0" dirty="0"/>
              <a:t>FY2021: </a:t>
            </a:r>
            <a:r>
              <a:rPr lang="en-US" sz="1600" kern="0" dirty="0"/>
              <a:t>Complete PbLi loop PbLi tests, beginning at ~400 C, upward from there</a:t>
            </a:r>
          </a:p>
          <a:p>
            <a:endParaRPr lang="en-US" sz="1600" kern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EE90C0-3748-4095-A2A5-A14F96A453D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7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15">
            <a:extLst>
              <a:ext uri="{FF2B5EF4-FFF2-40B4-BE49-F238E27FC236}">
                <a16:creationId xmlns:a16="http://schemas.microsoft.com/office/drawing/2014/main" id="{0C385164-CAC6-4588-80C0-7D164CACA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17" y="1459775"/>
            <a:ext cx="5096698" cy="500525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43CBEF-B2BE-464E-A109-FC941E828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A6F6CB-B182-4FAC-9FED-76CD13FC5D1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29B4B-09D3-4776-B165-04F43081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0399" y="3912509"/>
            <a:ext cx="2186452" cy="1964502"/>
          </a:xfrm>
          <a:prstGeom prst="rect">
            <a:avLst/>
          </a:prstGeom>
        </p:spPr>
      </p:pic>
      <p:pic>
        <p:nvPicPr>
          <p:cNvPr id="207" name="Picture 206">
            <a:extLst>
              <a:ext uri="{FF2B5EF4-FFF2-40B4-BE49-F238E27FC236}">
                <a16:creationId xmlns:a16="http://schemas.microsoft.com/office/drawing/2014/main" id="{971CF92E-6F20-4F1C-956F-E2489E8C2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48170" y="2981022"/>
            <a:ext cx="5009909" cy="1909606"/>
          </a:xfrm>
          <a:prstGeom prst="rect">
            <a:avLst/>
          </a:prstGeom>
        </p:spPr>
      </p:pic>
      <p:pic>
        <p:nvPicPr>
          <p:cNvPr id="208" name="Picture 207">
            <a:extLst>
              <a:ext uri="{FF2B5EF4-FFF2-40B4-BE49-F238E27FC236}">
                <a16:creationId xmlns:a16="http://schemas.microsoft.com/office/drawing/2014/main" id="{84640C89-8E69-4B32-83C1-2AD71AC4C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1663" y="2175934"/>
            <a:ext cx="1504353" cy="3577211"/>
          </a:xfrm>
          <a:prstGeom prst="rect">
            <a:avLst/>
          </a:prstGeom>
        </p:spPr>
      </p:pic>
      <p:sp>
        <p:nvSpPr>
          <p:cNvPr id="209" name="Title 1">
            <a:extLst>
              <a:ext uri="{FF2B5EF4-FFF2-40B4-BE49-F238E27FC236}">
                <a16:creationId xmlns:a16="http://schemas.microsoft.com/office/drawing/2014/main" id="{0024968E-78E4-4C3F-9B3E-D5EB6A32D76E}"/>
              </a:ext>
            </a:extLst>
          </p:cNvPr>
          <p:cNvSpPr txBox="1">
            <a:spLocks/>
          </p:cNvSpPr>
          <p:nvPr/>
        </p:nvSpPr>
        <p:spPr>
          <a:xfrm>
            <a:off x="403074" y="804776"/>
            <a:ext cx="7394726" cy="51602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  <a:ea typeface="MS PGothic" pitchFamily="34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  <a:ea typeface="MS PGothic" pitchFamily="34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  <a:ea typeface="MS PGothic" pitchFamily="34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  <a:ea typeface="MS PGothic" pitchFamily="34" charset="-128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</a:rPr>
              <a:t>TEX Conceptual Design</a:t>
            </a:r>
          </a:p>
        </p:txBody>
      </p: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7ECFCA70-5BFB-4F48-9263-2638C533A49B}"/>
              </a:ext>
            </a:extLst>
          </p:cNvPr>
          <p:cNvCxnSpPr>
            <a:cxnSpLocks/>
            <a:stCxn id="3" idx="0"/>
          </p:cNvCxnSpPr>
          <p:nvPr/>
        </p:nvCxnSpPr>
        <p:spPr bwMode="auto">
          <a:xfrm>
            <a:off x="2035078" y="4894760"/>
            <a:ext cx="1554789" cy="6001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" name="TextBox 214">
            <a:extLst>
              <a:ext uri="{FF2B5EF4-FFF2-40B4-BE49-F238E27FC236}">
                <a16:creationId xmlns:a16="http://schemas.microsoft.com/office/drawing/2014/main" id="{9F2102C7-035F-4E0B-8990-C3CDFFE16153}"/>
              </a:ext>
            </a:extLst>
          </p:cNvPr>
          <p:cNvSpPr txBox="1"/>
          <p:nvPr/>
        </p:nvSpPr>
        <p:spPr>
          <a:xfrm>
            <a:off x="8467" y="3756566"/>
            <a:ext cx="15464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Reverse permeator</a:t>
            </a:r>
          </a:p>
        </p:txBody>
      </p:sp>
    </p:spTree>
    <p:extLst>
      <p:ext uri="{BB962C8B-B14F-4D97-AF65-F5344CB8AC3E}">
        <p14:creationId xmlns:p14="http://schemas.microsoft.com/office/powerpoint/2010/main" val="3991727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285337" y="779907"/>
            <a:ext cx="88586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kern="0" dirty="0">
                <a:solidFill>
                  <a:schemeClr val="tx1"/>
                </a:solidFill>
                <a:latin typeface="+mj-ea"/>
              </a:rPr>
              <a:t>Development of H permeators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A6F6CB-B182-4FAC-9FED-76CD13FC5D1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0F1F8B-5994-44A2-B4AD-AADC1B046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099" y="2858972"/>
            <a:ext cx="3930650" cy="34262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445061-87CF-4B62-BC4D-CF3CB941B49C}"/>
              </a:ext>
            </a:extLst>
          </p:cNvPr>
          <p:cNvSpPr txBox="1"/>
          <p:nvPr/>
        </p:nvSpPr>
        <p:spPr>
          <a:xfrm>
            <a:off x="5233413" y="6183868"/>
            <a:ext cx="374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T. F. Fuerst (2018) </a:t>
            </a:r>
            <a:r>
              <a:rPr lang="en-US" sz="900" i="1" dirty="0"/>
              <a:t>Catalytic coatings for vanadium-based hydrogen membranes. </a:t>
            </a:r>
            <a:r>
              <a:rPr lang="en-US" sz="900" dirty="0"/>
              <a:t>(Doctoral Thesis) Colorado School of Mines, Golden, CO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A96FC4-C53D-4CA9-9C3D-D0316FAAE2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31"/>
          <a:stretch/>
        </p:blipFill>
        <p:spPr>
          <a:xfrm>
            <a:off x="3350472" y="4196976"/>
            <a:ext cx="1817627" cy="15485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DF9627-81E1-464E-B18A-334CE46C7515}"/>
              </a:ext>
            </a:extLst>
          </p:cNvPr>
          <p:cNvSpPr txBox="1"/>
          <p:nvPr/>
        </p:nvSpPr>
        <p:spPr>
          <a:xfrm>
            <a:off x="3454246" y="5825698"/>
            <a:ext cx="177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SK </a:t>
            </a:r>
            <a:r>
              <a:rPr lang="en-US" sz="900" dirty="0" err="1"/>
              <a:t>Gade</a:t>
            </a:r>
            <a:r>
              <a:rPr lang="en-US" sz="900" dirty="0"/>
              <a:t> </a:t>
            </a:r>
            <a:r>
              <a:rPr lang="en-US" sz="900" i="1" dirty="0"/>
              <a:t>et al. Advanced Materials </a:t>
            </a:r>
            <a:r>
              <a:rPr lang="en-US" sz="900" dirty="0"/>
              <a:t>(2011) </a:t>
            </a:r>
            <a:r>
              <a:rPr lang="en-US" sz="900" b="1" dirty="0"/>
              <a:t>23 </a:t>
            </a:r>
            <a:r>
              <a:rPr lang="en-US" sz="900" dirty="0"/>
              <a:t>3585</a:t>
            </a:r>
            <a:r>
              <a:rPr lang="en-US" sz="900" i="1" dirty="0"/>
              <a:t> </a:t>
            </a:r>
            <a:endParaRPr lang="en-US" sz="9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EB64EB-862D-4F5E-AE33-8041CF062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69" y="4186741"/>
            <a:ext cx="2939726" cy="15874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07D781-04C4-4CAD-BAF9-1A0E8FBDA964}"/>
              </a:ext>
            </a:extLst>
          </p:cNvPr>
          <p:cNvSpPr txBox="1"/>
          <p:nvPr/>
        </p:nvSpPr>
        <p:spPr>
          <a:xfrm>
            <a:off x="282542" y="5852749"/>
            <a:ext cx="28071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TF Fuerst </a:t>
            </a:r>
            <a:r>
              <a:rPr lang="en-US" sz="900" i="1" dirty="0"/>
              <a:t>et al. J. Phys. Chem. C </a:t>
            </a:r>
            <a:r>
              <a:rPr lang="en-US" sz="900" dirty="0"/>
              <a:t>(2018) </a:t>
            </a:r>
            <a:r>
              <a:rPr lang="en-US" sz="900" b="1" dirty="0"/>
              <a:t>122 </a:t>
            </a:r>
            <a:r>
              <a:rPr lang="en-US" sz="900" dirty="0"/>
              <a:t>3488</a:t>
            </a:r>
            <a:r>
              <a:rPr lang="en-US" sz="900" i="1" dirty="0"/>
              <a:t> </a:t>
            </a:r>
            <a:endParaRPr lang="en-US" sz="9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7CE791E-0B6D-4DBA-8206-EFAA621108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64804"/>
          <a:stretch/>
        </p:blipFill>
        <p:spPr>
          <a:xfrm>
            <a:off x="6128875" y="1323439"/>
            <a:ext cx="2467109" cy="1087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2B77F9-FEAB-4561-8F18-895B38F3F207}"/>
              </a:ext>
            </a:extLst>
          </p:cNvPr>
          <p:cNvSpPr txBox="1"/>
          <p:nvPr/>
        </p:nvSpPr>
        <p:spPr>
          <a:xfrm>
            <a:off x="5680986" y="2449302"/>
            <a:ext cx="32239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Z Zheng </a:t>
            </a:r>
            <a:r>
              <a:rPr lang="en-US" sz="900" i="1" dirty="0"/>
              <a:t>et al. ACS Sustainable Chem. Eng. </a:t>
            </a:r>
            <a:r>
              <a:rPr lang="en-US" sz="900" dirty="0"/>
              <a:t>(2019) </a:t>
            </a:r>
            <a:r>
              <a:rPr lang="en-US" sz="900" b="1" dirty="0"/>
              <a:t>7 5975</a:t>
            </a:r>
            <a:r>
              <a:rPr lang="en-US" sz="900" i="1" dirty="0"/>
              <a:t> </a:t>
            </a:r>
            <a:endParaRPr lang="en-US" sz="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32D3F0-F619-467C-AE92-002269BF2300}"/>
              </a:ext>
            </a:extLst>
          </p:cNvPr>
          <p:cNvSpPr txBox="1"/>
          <p:nvPr/>
        </p:nvSpPr>
        <p:spPr>
          <a:xfrm>
            <a:off x="182553" y="1396099"/>
            <a:ext cx="53094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Focus on high permeability metals compatible with </a:t>
            </a:r>
            <a:r>
              <a:rPr lang="en-US" sz="1600" dirty="0" err="1"/>
              <a:t>PbLi</a:t>
            </a:r>
            <a:r>
              <a:rPr lang="en-US" sz="1600" dirty="0"/>
              <a:t> (V, Ta, and Fe)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Understand H transport through candidate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Investigate coatings (Pd, Mo</a:t>
            </a:r>
            <a:r>
              <a:rPr lang="en-US" sz="1600" baseline="-25000" dirty="0"/>
              <a:t>2</a:t>
            </a:r>
            <a:r>
              <a:rPr lang="en-US" sz="1600" dirty="0"/>
              <a:t>C, </a:t>
            </a:r>
            <a:r>
              <a:rPr lang="en-US" sz="1600" dirty="0" err="1"/>
              <a:t>etc</a:t>
            </a:r>
            <a:r>
              <a:rPr lang="en-US" sz="1600" dirty="0"/>
              <a:t>) to enable high gas-phase hydrogen permeation and oxygen protection for robust use of group V metals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Preliminary work performed by Thomas Fuerst under a DOE Nuclear Energy University Program Fellowship (now a member of FSP) </a:t>
            </a:r>
          </a:p>
        </p:txBody>
      </p:sp>
    </p:spTree>
    <p:extLst>
      <p:ext uri="{BB962C8B-B14F-4D97-AF65-F5344CB8AC3E}">
        <p14:creationId xmlns:p14="http://schemas.microsoft.com/office/powerpoint/2010/main" val="1194174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80772" y="799563"/>
            <a:ext cx="8258175" cy="418576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tx1"/>
                </a:solidFill>
                <a:ea typeface="ＭＳ Ｐゴシック" charset="0"/>
              </a:rPr>
              <a:t>Overview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9644" y="1659414"/>
            <a:ext cx="76228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Idaho National Laboratory (INL) Fusion Safety Program (FSP) is the Office of Fusion Energy Sciences’ (FES) lead laboratory for Magnetic Fusion Energy (MFE) Safety.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achieve our mission, the FSP maintains core competencies in several areas, two of which are: tritium retention and permeation in fusion plasma facing component (PFC) and blanket materials and fusion safety code development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Recent advances and future plans in the following areas:</a:t>
            </a:r>
          </a:p>
          <a:p>
            <a:pPr marL="742950" lvl="1" indent="-285750">
              <a:buFont typeface="Arial" panose="020B0604020202020204" pitchFamily="34" charset="0"/>
              <a:buChar char="‒"/>
            </a:pPr>
            <a:r>
              <a:rPr lang="en-US" dirty="0"/>
              <a:t>Upgrades at the Safety and Tritium Applied Research (STAR) facility to develop two new tritium research experimental capabilities</a:t>
            </a:r>
          </a:p>
          <a:p>
            <a:pPr marL="742950" lvl="1" indent="-223838">
              <a:buFont typeface="Arial" panose="020B0604020202020204" pitchFamily="34" charset="0"/>
              <a:buChar char="̶"/>
            </a:pPr>
            <a:r>
              <a:rPr lang="en-US" dirty="0"/>
              <a:t>Development of the MELCOR-TMAP computer safety code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EE90C0-3748-4095-A2A5-A14F96A453D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3"/>
          <p:cNvSpPr>
            <a:spLocks noGrp="1"/>
          </p:cNvSpPr>
          <p:nvPr>
            <p:ph type="title" idx="4294967295"/>
          </p:nvPr>
        </p:nvSpPr>
        <p:spPr>
          <a:xfrm>
            <a:off x="362712" y="933825"/>
            <a:ext cx="8569325" cy="4924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ja-JP" sz="3200" dirty="0">
                <a:solidFill>
                  <a:schemeClr val="tx1"/>
                </a:solidFill>
                <a:latin typeface="+mj-ea"/>
              </a:rPr>
              <a:t>INL MELCOR-TMAP for Fusion Safety Code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71513" y="6684618"/>
            <a:ext cx="271462" cy="1222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2A6F6CB-B182-4FAC-9FED-76CD13FC5D1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862" y="1818874"/>
            <a:ext cx="5455138" cy="3479636"/>
          </a:xfrm>
          <a:prstGeom prst="rect">
            <a:avLst/>
          </a:prstGeom>
        </p:spPr>
      </p:pic>
      <p:sp>
        <p:nvSpPr>
          <p:cNvPr id="57347" name="TextBox 13"/>
          <p:cNvSpPr txBox="1">
            <a:spLocks noChangeArrowheads="1"/>
          </p:cNvSpPr>
          <p:nvPr/>
        </p:nvSpPr>
        <p:spPr bwMode="auto">
          <a:xfrm>
            <a:off x="-1" y="1715282"/>
            <a:ext cx="3929063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0" hangingPunct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+mn-lt"/>
                <a:ea typeface="+mj-ea"/>
              </a:rPr>
              <a:t>MELCOR is an NRC code developed by SNL-NM and is</a:t>
            </a:r>
            <a:r>
              <a:rPr kumimoji="0" lang="en-US" altLang="ja-JP" sz="1600" dirty="0">
                <a:latin typeface="+mn-lt"/>
                <a:ea typeface="+mj-ea"/>
              </a:rPr>
              <a:t> fully integrated, engineering level thermal-hydraulics computer code that models the progression of accidents in fission, including a spectrum of accident phenomena such as reactor cooling system and containment fluid flow, heat transfer, aerosol transport, and tritium transport</a:t>
            </a:r>
          </a:p>
          <a:p>
            <a:pPr marL="285750" indent="-285750" eaLnBrk="0" hangingPunct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+mn-lt"/>
                <a:ea typeface="+mj-ea"/>
              </a:rPr>
              <a:t>MELCOR being used to model fusion reactors by more than 35 users internationally.  </a:t>
            </a:r>
            <a:r>
              <a:rPr lang="en-US" altLang="ja-JP" sz="1600" dirty="0">
                <a:ea typeface="+mj-ea"/>
              </a:rPr>
              <a:t>Models</a:t>
            </a:r>
            <a:r>
              <a:rPr lang="en-US" altLang="ja-JP" sz="1600" dirty="0">
                <a:latin typeface="+mn-lt"/>
                <a:ea typeface="+mj-ea"/>
              </a:rPr>
              <a:t> fusion relevant coolants (PbLi, Li, Sn, SnLi, FLiBe, He, etc.) in different cooling systems and treats material oxidation, etc.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912" y="877567"/>
            <a:ext cx="8258175" cy="36353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FESS LMPFC study with MELCOR-TMAP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061" y="1450696"/>
            <a:ext cx="5581204" cy="1993492"/>
          </a:xfrm>
        </p:spPr>
        <p:txBody>
          <a:bodyPr/>
          <a:lstStyle/>
          <a:p>
            <a:r>
              <a:rPr lang="en-US" dirty="0"/>
              <a:t>Safety analyses for FESS LM PFC study recently completed</a:t>
            </a:r>
          </a:p>
          <a:p>
            <a:r>
              <a:rPr lang="en-US" dirty="0"/>
              <a:t>Looked at impacts of adding LM PFCs on </a:t>
            </a:r>
            <a:r>
              <a:rPr lang="en-US" dirty="0">
                <a:solidFill>
                  <a:srgbClr val="FF0000"/>
                </a:solidFill>
              </a:rPr>
              <a:t>steady state tritium permeation </a:t>
            </a:r>
            <a:r>
              <a:rPr lang="en-US" dirty="0"/>
              <a:t>with MELCOR/TMAP model</a:t>
            </a:r>
          </a:p>
          <a:p>
            <a:pPr lvl="1"/>
            <a:r>
              <a:rPr lang="en-US" dirty="0"/>
              <a:t>Low solubility LMs (Sn, presumably SnLi) have minimal impact; losses from blanket PbLi piping predominate</a:t>
            </a:r>
          </a:p>
          <a:p>
            <a:pPr lvl="1"/>
            <a:r>
              <a:rPr lang="en-US" dirty="0"/>
              <a:t>Li found to have minimal impact on blanket, but is a large sink for implanted tritium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8B2162-F9EE-4492-AFDC-AA3F338BDEC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Content Placeholder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36818" y="1357891"/>
            <a:ext cx="3036289" cy="183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588" y="3398895"/>
            <a:ext cx="1207677" cy="10978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6776" y="3199522"/>
            <a:ext cx="1098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S. </a:t>
            </a:r>
            <a:r>
              <a:rPr lang="en-US" sz="1200" i="1" dirty="0" err="1"/>
              <a:t>Smolentsev</a:t>
            </a:r>
            <a:r>
              <a:rPr lang="en-US" sz="1200" i="1" dirty="0"/>
              <a:t>, </a:t>
            </a:r>
          </a:p>
          <a:p>
            <a:r>
              <a:rPr lang="en-US" sz="1200" i="1" dirty="0"/>
              <a:t>UCLA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9059" y="4344555"/>
            <a:ext cx="8258175" cy="199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30188" indent="-230188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227013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Looked at activation product mobilization from LOCA</a:t>
            </a:r>
          </a:p>
          <a:p>
            <a:pPr lvl="1"/>
            <a:r>
              <a:rPr lang="en-US" kern="0" dirty="0"/>
              <a:t>Po-210 a concern for </a:t>
            </a:r>
            <a:r>
              <a:rPr lang="en-US" kern="0" dirty="0" err="1"/>
              <a:t>PbLi</a:t>
            </a:r>
            <a:r>
              <a:rPr lang="en-US" kern="0" dirty="0"/>
              <a:t> (from blanket)</a:t>
            </a:r>
          </a:p>
          <a:p>
            <a:pPr lvl="1"/>
            <a:r>
              <a:rPr lang="en-US" kern="0" dirty="0"/>
              <a:t>Li concerns such as fires and high tritium inventory</a:t>
            </a:r>
          </a:p>
          <a:p>
            <a:pPr lvl="1"/>
            <a:r>
              <a:rPr lang="en-US" kern="0" dirty="0"/>
              <a:t>Sn and SnLi evaporation comparatively benign despite high activation, due to low vapor pressure and thus mobilization of these materials </a:t>
            </a:r>
          </a:p>
          <a:p>
            <a:endParaRPr lang="en-US" kern="0" dirty="0"/>
          </a:p>
        </p:txBody>
      </p:sp>
      <p:sp>
        <p:nvSpPr>
          <p:cNvPr id="9" name="TextBox 8"/>
          <p:cNvSpPr txBox="1"/>
          <p:nvPr/>
        </p:nvSpPr>
        <p:spPr>
          <a:xfrm>
            <a:off x="3079376" y="5916707"/>
            <a:ext cx="52846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P. W. Humrickhouse, et al., “The Impacts of Liquid Metal Plasma Facing Components on Fusion Reactor Safety and Tritium Management,” 23</a:t>
            </a:r>
            <a:r>
              <a:rPr lang="en-US" sz="1000" baseline="30000" dirty="0"/>
              <a:t>rd</a:t>
            </a:r>
            <a:r>
              <a:rPr lang="en-US" sz="1000" dirty="0"/>
              <a:t> TOFE, Orlando, FL, in press.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35102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A6F6CB-B182-4FAC-9FED-76CD13FC5D1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36" name="WordArt 2"/>
          <p:cNvSpPr>
            <a:spLocks noChangeArrowheads="1" noChangeShapeType="1" noTextEdit="1"/>
          </p:cNvSpPr>
          <p:nvPr/>
        </p:nvSpPr>
        <p:spPr bwMode="auto">
          <a:xfrm>
            <a:off x="155575" y="2678113"/>
            <a:ext cx="7991475" cy="15763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kumimoji="1" lang="en-US" sz="6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  <a:ea typeface="ＭＳ Ｐゴシック" charset="-128"/>
                <a:cs typeface="+mn-cs"/>
              </a:rPr>
              <a:t>Thank you for your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928502F-314F-4973-83B1-77983BDD95B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7624" y="1466559"/>
            <a:ext cx="4343253" cy="49090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eaLnBrk="0" hangingPunct="0"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+mn-lt"/>
                <a:cs typeface="Tahoma" pitchFamily="34" charset="0"/>
              </a:rPr>
              <a:t>STAR is FES’s tritium and materials safety </a:t>
            </a:r>
            <a:r>
              <a:rPr lang="en-US" sz="1700" dirty="0">
                <a:cs typeface="Tahoma" pitchFamily="34" charset="0"/>
              </a:rPr>
              <a:t>data experimental research </a:t>
            </a:r>
            <a:r>
              <a:rPr lang="en-US" sz="1700" dirty="0">
                <a:latin typeface="+mn-lt"/>
                <a:cs typeface="Tahoma" pitchFamily="34" charset="0"/>
              </a:rPr>
              <a:t>facility at INL</a:t>
            </a:r>
          </a:p>
          <a:p>
            <a:pPr marL="342900" indent="-342900" eaLnBrk="0" hangingPunct="0"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latin typeface="+mn-lt"/>
                <a:cs typeface="Tahoma" pitchFamily="34" charset="0"/>
              </a:rPr>
              <a:t>It’s a DOE less-than Hazard Category 3 Nuclear Facility capable of handling low radiation levels (e.g., W, Ni, Mo, T</a:t>
            </a:r>
            <a:r>
              <a:rPr lang="en-US" sz="1700" baseline="-25000" dirty="0">
                <a:latin typeface="+mn-lt"/>
                <a:cs typeface="Tahoma" pitchFamily="34" charset="0"/>
              </a:rPr>
              <a:t>2</a:t>
            </a:r>
            <a:r>
              <a:rPr lang="en-US" sz="1700" dirty="0">
                <a:latin typeface="+mn-lt"/>
                <a:cs typeface="Tahoma" pitchFamily="34" charset="0"/>
              </a:rPr>
              <a:t>) : contact dose &lt; 1.5 mSv/h, annual dose &lt; 7 mSv/y, T</a:t>
            </a:r>
            <a:r>
              <a:rPr lang="en-US" sz="1700" baseline="-25000" dirty="0">
                <a:latin typeface="+mn-lt"/>
                <a:cs typeface="Tahoma" pitchFamily="34" charset="0"/>
              </a:rPr>
              <a:t>2</a:t>
            </a:r>
            <a:r>
              <a:rPr lang="en-US" sz="1700" dirty="0">
                <a:latin typeface="+mn-lt"/>
                <a:cs typeface="Tahoma" pitchFamily="34" charset="0"/>
              </a:rPr>
              <a:t> inventory &lt;1.6 g</a:t>
            </a:r>
          </a:p>
          <a:p>
            <a:pPr eaLnBrk="0" hangingPunct="0">
              <a:buClr>
                <a:srgbClr val="FF6600"/>
              </a:buClr>
              <a:defRPr/>
            </a:pPr>
            <a:r>
              <a:rPr lang="en-US" sz="1700" dirty="0">
                <a:latin typeface="+mn-lt"/>
                <a:cs typeface="Tahoma" pitchFamily="34" charset="0"/>
              </a:rPr>
              <a:t>STAR’s research priorities continue to be:</a:t>
            </a:r>
          </a:p>
          <a:p>
            <a:pPr marL="342900" indent="-342900" eaLnBrk="0" hangingPunct="0">
              <a:buClr>
                <a:srgbClr val="0000FF"/>
              </a:buClr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000FF"/>
                </a:solidFill>
                <a:latin typeface="+mn-lt"/>
                <a:cs typeface="Tahoma" pitchFamily="34" charset="0"/>
              </a:rPr>
              <a:t>In-vessel tritium source determination:</a:t>
            </a:r>
          </a:p>
          <a:p>
            <a:pPr marL="800100" lvl="1" indent="-342900" eaLnBrk="0" hangingPunct="0">
              <a:buClr>
                <a:srgbClr val="0000FF"/>
              </a:buClr>
              <a:buFont typeface="Arial" panose="020B0604020202020204" pitchFamily="34" charset="0"/>
              <a:buChar char="−"/>
              <a:defRPr/>
            </a:pPr>
            <a:r>
              <a:rPr lang="en-US" sz="1600" dirty="0">
                <a:latin typeface="+mn-lt"/>
                <a:cs typeface="Tahoma" pitchFamily="34" charset="0"/>
              </a:rPr>
              <a:t>Tritium retention in plasma facing components (PFCs)</a:t>
            </a:r>
          </a:p>
          <a:p>
            <a:pPr marL="342900" indent="-342900" eaLnBrk="0" hangingPunct="0">
              <a:buClr>
                <a:srgbClr val="0000FF"/>
              </a:buClr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000FF"/>
                </a:solidFill>
                <a:latin typeface="+mn-lt"/>
                <a:cs typeface="Tahoma" pitchFamily="34" charset="0"/>
              </a:rPr>
              <a:t>Blanket &amp; Ex-vessel tritium permeation testing:</a:t>
            </a:r>
          </a:p>
          <a:p>
            <a:pPr marL="800100" lvl="1" indent="-342900" eaLnBrk="0" hangingPunct="0">
              <a:buClr>
                <a:srgbClr val="0000FF"/>
              </a:buClr>
              <a:buFont typeface="Arial" panose="020B0604020202020204" pitchFamily="34" charset="0"/>
              <a:buChar char="−"/>
              <a:defRPr/>
            </a:pPr>
            <a:r>
              <a:rPr lang="en-US" sz="1600" dirty="0">
                <a:latin typeface="+mn-lt"/>
                <a:cs typeface="Tahoma" pitchFamily="34" charset="0"/>
              </a:rPr>
              <a:t>Tritium permeation through PFCs and blanket/structural components</a:t>
            </a:r>
          </a:p>
          <a:p>
            <a:pPr marL="342900" indent="-342900" eaLnBrk="0" hangingPunct="0">
              <a:buClr>
                <a:srgbClr val="0000FF"/>
              </a:buClr>
              <a:buFont typeface="+mj-lt"/>
              <a:buAutoNum type="arabicPeriod"/>
              <a:defRPr/>
            </a:pPr>
            <a:r>
              <a:rPr lang="en-US" sz="1600" dirty="0">
                <a:solidFill>
                  <a:srgbClr val="0000FF"/>
                </a:solidFill>
                <a:latin typeface="+mn-lt"/>
                <a:cs typeface="Tahoma" pitchFamily="34" charset="0"/>
              </a:rPr>
              <a:t>In-vessel dust source term evaluation:</a:t>
            </a:r>
          </a:p>
          <a:p>
            <a:pPr marL="800100" lvl="1" indent="-342900" eaLnBrk="0" hangingPunct="0">
              <a:buClr>
                <a:srgbClr val="0000FF"/>
              </a:buClr>
              <a:buFont typeface="Arial" panose="020B0604020202020204" pitchFamily="34" charset="0"/>
              <a:buChar char="−"/>
              <a:defRPr/>
            </a:pPr>
            <a:r>
              <a:rPr lang="en-US" sz="1600" dirty="0">
                <a:latin typeface="+mn-lt"/>
                <a:cs typeface="Tahoma" pitchFamily="34" charset="0"/>
              </a:rPr>
              <a:t>Dust characterization and explosive potential</a:t>
            </a:r>
            <a:endParaRPr lang="en-US" sz="1800" dirty="0">
              <a:latin typeface="+mn-lt"/>
              <a:cs typeface="Tahoma" pitchFamily="34" charset="0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61911" y="709768"/>
            <a:ext cx="8655050" cy="781050"/>
          </a:xfrm>
        </p:spPr>
        <p:txBody>
          <a:bodyPr lIns="91429" tIns="45714" rIns="91429" bIns="45714"/>
          <a:lstStyle/>
          <a:p>
            <a:pPr>
              <a:lnSpc>
                <a:spcPct val="80000"/>
              </a:lnSpc>
            </a:pPr>
            <a:r>
              <a:rPr lang="en-US" altLang="ja-JP" dirty="0">
                <a:solidFill>
                  <a:schemeClr val="tx1"/>
                </a:solidFill>
                <a:ea typeface="MS PGothic" pitchFamily="34" charset="-128"/>
              </a:rPr>
              <a:t>Safety and Tritium Applied Research (STAR) Lab Located at the INL Site…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87" y="3010829"/>
            <a:ext cx="4500316" cy="3534935"/>
          </a:xfrm>
          <a:prstGeom prst="rect">
            <a:avLst/>
          </a:prstGeom>
        </p:spPr>
      </p:pic>
      <p:grpSp>
        <p:nvGrpSpPr>
          <p:cNvPr id="8198" name="Group 4"/>
          <p:cNvGrpSpPr>
            <a:grpSpLocks/>
          </p:cNvGrpSpPr>
          <p:nvPr/>
        </p:nvGrpSpPr>
        <p:grpSpPr bwMode="auto">
          <a:xfrm>
            <a:off x="4637687" y="1504369"/>
            <a:ext cx="3308350" cy="2814637"/>
            <a:chOff x="5328095" y="1599882"/>
            <a:chExt cx="3308350" cy="2814637"/>
          </a:xfrm>
        </p:grpSpPr>
        <p:pic>
          <p:nvPicPr>
            <p:cNvPr id="8199" name="Picture 26" descr="ATR Complex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095" y="1599882"/>
              <a:ext cx="3308350" cy="281463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301358" y="2803207"/>
              <a:ext cx="714375" cy="33972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dirty="0">
                  <a:solidFill>
                    <a:srgbClr val="FF0000"/>
                  </a:solidFill>
                  <a:latin typeface="+mn-lt"/>
                  <a:cs typeface="+mn-cs"/>
                </a:rPr>
                <a:t>STAR</a:t>
              </a:r>
            </a:p>
          </p:txBody>
        </p:sp>
        <p:sp>
          <p:nvSpPr>
            <p:cNvPr id="8201" name="Oval 32"/>
            <p:cNvSpPr>
              <a:spLocks noChangeArrowheads="1"/>
            </p:cNvSpPr>
            <p:nvPr/>
          </p:nvSpPr>
          <p:spPr bwMode="auto">
            <a:xfrm>
              <a:off x="7455345" y="3384232"/>
              <a:ext cx="366712" cy="347662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lnSpc>
                  <a:spcPct val="85000"/>
                </a:lnSpc>
                <a:spcBef>
                  <a:spcPct val="40000"/>
                </a:spcBef>
                <a:buClr>
                  <a:srgbClr val="FF6600"/>
                </a:buClr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85000"/>
                </a:lnSpc>
                <a:spcBef>
                  <a:spcPct val="20000"/>
                </a:spcBef>
                <a:buClr>
                  <a:srgbClr val="FF6600"/>
                </a:buClr>
                <a:buFont typeface="Times New Roman" pitchFamily="18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85000"/>
                </a:lnSpc>
                <a:spcBef>
                  <a:spcPct val="20000"/>
                </a:spcBef>
                <a:buClr>
                  <a:srgbClr val="FF6600"/>
                </a:buClr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lnSpc>
                  <a:spcPct val="85000"/>
                </a:lnSpc>
                <a:spcBef>
                  <a:spcPct val="20000"/>
                </a:spcBef>
                <a:buClr>
                  <a:srgbClr val="FF6600"/>
                </a:buClr>
                <a:buFont typeface="Times New Roman" pitchFamily="18" charset="0"/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lnSpc>
                  <a:spcPct val="85000"/>
                </a:lnSpc>
                <a:spcBef>
                  <a:spcPct val="20000"/>
                </a:spcBef>
                <a:buClr>
                  <a:srgbClr val="FF6600"/>
                </a:buClr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6600"/>
                </a:buClr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2400" dirty="0">
                <a:latin typeface="Times New Roman" pitchFamily="18" charset="0"/>
              </a:endParaRPr>
            </a:p>
          </p:txBody>
        </p:sp>
      </p:grpSp>
      <p:cxnSp>
        <p:nvCxnSpPr>
          <p:cNvPr id="7" name="Straight Arrow Connector 6"/>
          <p:cNvCxnSpPr>
            <a:stCxn id="8201" idx="4"/>
          </p:cNvCxnSpPr>
          <p:nvPr/>
        </p:nvCxnSpPr>
        <p:spPr bwMode="auto">
          <a:xfrm flipH="1">
            <a:off x="6702641" y="3636381"/>
            <a:ext cx="245652" cy="11140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706296"/>
            <a:ext cx="8258175" cy="363537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TPE - Tritium Plasma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107" y="1138963"/>
            <a:ext cx="8581992" cy="3323248"/>
          </a:xfrm>
        </p:spPr>
        <p:txBody>
          <a:bodyPr/>
          <a:lstStyle/>
          <a:p>
            <a:r>
              <a:rPr lang="en-US" sz="1800" dirty="0"/>
              <a:t>TPE is a unique linear plasma device in four elements: 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Tritium plasma (&lt; 500 </a:t>
            </a:r>
            <a:r>
              <a:rPr lang="en-US" sz="1800" b="1" dirty="0" err="1">
                <a:solidFill>
                  <a:srgbClr val="0000FF"/>
                </a:solidFill>
              </a:rPr>
              <a:t>Ci</a:t>
            </a:r>
            <a:r>
              <a:rPr lang="en-US" sz="1800" b="1" dirty="0">
                <a:solidFill>
                  <a:srgbClr val="0000FF"/>
                </a:solidFill>
              </a:rPr>
              <a:t> per discharge)</a:t>
            </a:r>
            <a:r>
              <a:rPr lang="en-US" sz="1800" dirty="0"/>
              <a:t>, </a:t>
            </a:r>
          </a:p>
          <a:p>
            <a:pPr lvl="1"/>
            <a:r>
              <a:rPr lang="en-US" sz="1800" dirty="0"/>
              <a:t>Divertor-relevant high-flux plasma (&gt;10</a:t>
            </a:r>
            <a:r>
              <a:rPr lang="en-US" sz="1800" baseline="30000" dirty="0"/>
              <a:t>22</a:t>
            </a:r>
            <a:r>
              <a:rPr lang="en-US" sz="1800" dirty="0"/>
              <a:t> m</a:t>
            </a:r>
            <a:r>
              <a:rPr lang="en-US" sz="1800" baseline="30000" dirty="0"/>
              <a:t>-2</a:t>
            </a:r>
            <a:r>
              <a:rPr lang="en-US" sz="1800" dirty="0"/>
              <a:t>s</a:t>
            </a:r>
            <a:r>
              <a:rPr lang="en-US" sz="1800" baseline="30000" dirty="0"/>
              <a:t>-1</a:t>
            </a:r>
            <a:r>
              <a:rPr lang="en-US" sz="1800" dirty="0"/>
              <a:t>) , 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Moderately radioactive (&lt; 1 </a:t>
            </a:r>
            <a:r>
              <a:rPr lang="en-US" sz="1800" b="1" dirty="0" err="1">
                <a:solidFill>
                  <a:srgbClr val="0000FF"/>
                </a:solidFill>
              </a:rPr>
              <a:t>mSr</a:t>
            </a:r>
            <a:r>
              <a:rPr lang="en-US" sz="1800" b="1" dirty="0">
                <a:solidFill>
                  <a:srgbClr val="0000FF"/>
                </a:solidFill>
              </a:rPr>
              <a:t>/</a:t>
            </a:r>
            <a:r>
              <a:rPr lang="en-US" sz="1800" b="1" dirty="0" err="1">
                <a:solidFill>
                  <a:srgbClr val="0000FF"/>
                </a:solidFill>
              </a:rPr>
              <a:t>hr</a:t>
            </a:r>
            <a:r>
              <a:rPr lang="en-US" sz="1800" b="1" dirty="0">
                <a:solidFill>
                  <a:srgbClr val="0000FF"/>
                </a:solidFill>
              </a:rPr>
              <a:t> @ 30 cm) materials handling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Beryllium handling</a:t>
            </a:r>
          </a:p>
          <a:p>
            <a:r>
              <a:rPr lang="en-US" sz="1800" dirty="0"/>
              <a:t>Utilizes two containments other than its SS vacuum vessel</a:t>
            </a:r>
          </a:p>
          <a:p>
            <a:pPr lvl="1"/>
            <a:r>
              <a:rPr lang="en-US" sz="1800" dirty="0"/>
              <a:t>Ventilated enclosure (as a high contamination area/HCA boundary)</a:t>
            </a:r>
          </a:p>
          <a:p>
            <a:pPr lvl="1"/>
            <a:r>
              <a:rPr lang="en-US" sz="1800" dirty="0"/>
              <a:t>Ventilated </a:t>
            </a:r>
            <a:r>
              <a:rPr lang="en-US" sz="1800" dirty="0" err="1"/>
              <a:t>PermaCon</a:t>
            </a:r>
            <a:r>
              <a:rPr lang="en-US" sz="1800" dirty="0"/>
              <a:t> room (as a contamination area/CA boundary for T)</a:t>
            </a:r>
          </a:p>
          <a:p>
            <a:r>
              <a:rPr lang="en-US" sz="1800" dirty="0">
                <a:solidFill>
                  <a:srgbClr val="0000FF"/>
                </a:solidFill>
              </a:rPr>
              <a:t>Plasmas modifies PFC surfaces and implanted hydrogen isotopes drives large permeation fluxes and inventories compared to gas pressure driven permeation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6C22543-E1CB-6241-A558-91327C08BC6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" name="Picture 7" descr="Untitled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4111" y="4176161"/>
            <a:ext cx="3276777" cy="249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ig.1 FST (M.Shimada, INL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432" y="4176161"/>
            <a:ext cx="3922945" cy="2505627"/>
          </a:xfrm>
          <a:prstGeom prst="rect">
            <a:avLst/>
          </a:prstGeom>
        </p:spPr>
      </p:pic>
      <p:pic>
        <p:nvPicPr>
          <p:cNvPr id="12" name="Picture 11" descr="DSC03123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687" y="5577314"/>
            <a:ext cx="2949646" cy="109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88572"/>
            <a:ext cx="9144000" cy="342914"/>
          </a:xfrm>
        </p:spPr>
        <p:txBody>
          <a:bodyPr/>
          <a:lstStyle/>
          <a:p>
            <a:pPr marL="0" lvl="1" indent="0" algn="ctr">
              <a:spcBef>
                <a:spcPts val="300"/>
              </a:spcBef>
            </a:pPr>
            <a:r>
              <a:rPr lang="en-US" sz="2600" dirty="0">
                <a:solidFill>
                  <a:srgbClr val="002060"/>
                </a:solidFill>
                <a:latin typeface="Arial Black"/>
                <a:cs typeface="Arial Black"/>
              </a:rPr>
              <a:t>TGAP</a:t>
            </a:r>
            <a:r>
              <a:rPr lang="en-US" sz="2600" i="0" dirty="0">
                <a:solidFill>
                  <a:srgbClr val="002060"/>
                </a:solidFill>
                <a:latin typeface="Arial Black"/>
                <a:cs typeface="Arial Black"/>
              </a:rPr>
              <a:t> - </a:t>
            </a:r>
            <a:r>
              <a:rPr lang="en-US" sz="2600" dirty="0">
                <a:solidFill>
                  <a:srgbClr val="002060"/>
                </a:solidFill>
                <a:latin typeface="Arial Black"/>
                <a:cs typeface="Arial Black"/>
              </a:rPr>
              <a:t>Tritium gas absorption and permeation</a:t>
            </a:r>
          </a:p>
        </p:txBody>
      </p:sp>
      <p:pic>
        <p:nvPicPr>
          <p:cNvPr id="10" name="Picture 9" descr="DSC0385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93" y="3581501"/>
            <a:ext cx="3552513" cy="2664385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75989" y="1204978"/>
            <a:ext cx="8646584" cy="2386735"/>
          </a:xfrm>
        </p:spPr>
        <p:txBody>
          <a:bodyPr/>
          <a:lstStyle/>
          <a:p>
            <a:r>
              <a:rPr lang="en-US" sz="1800" dirty="0"/>
              <a:t>TGAP is a unique tritium permeation experiment in five elements: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Tritium (T</a:t>
            </a:r>
            <a:r>
              <a:rPr lang="en-US" sz="1800" baseline="-25000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)  gas (&lt; 25 Ci per campaign)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Independent control of H</a:t>
            </a:r>
            <a:r>
              <a:rPr lang="en-US" sz="1800" b="1" baseline="-25000" dirty="0">
                <a:solidFill>
                  <a:srgbClr val="0000FF"/>
                </a:solidFill>
              </a:rPr>
              <a:t>2</a:t>
            </a:r>
            <a:r>
              <a:rPr lang="en-US" sz="1800" b="1" dirty="0">
                <a:solidFill>
                  <a:srgbClr val="0000FF"/>
                </a:solidFill>
              </a:rPr>
              <a:t> and T</a:t>
            </a:r>
            <a:r>
              <a:rPr lang="en-US" sz="1800" b="1" baseline="-25000" dirty="0">
                <a:solidFill>
                  <a:srgbClr val="0000FF"/>
                </a:solidFill>
              </a:rPr>
              <a:t>2</a:t>
            </a:r>
            <a:r>
              <a:rPr lang="en-US" sz="1800" b="1" dirty="0">
                <a:solidFill>
                  <a:srgbClr val="0000FF"/>
                </a:solidFill>
              </a:rPr>
              <a:t> partial pressures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Low tritium partial pressure (10</a:t>
            </a:r>
            <a:r>
              <a:rPr lang="en-US" sz="1800" b="1" baseline="30000" dirty="0">
                <a:solidFill>
                  <a:srgbClr val="0000FF"/>
                </a:solidFill>
              </a:rPr>
              <a:t>-12</a:t>
            </a:r>
            <a:r>
              <a:rPr lang="en-US" sz="1800" b="1" dirty="0">
                <a:solidFill>
                  <a:srgbClr val="0000FF"/>
                </a:solidFill>
              </a:rPr>
              <a:t> &lt; p</a:t>
            </a:r>
            <a:r>
              <a:rPr lang="en-US" sz="1800" b="1" baseline="-25000" dirty="0">
                <a:solidFill>
                  <a:srgbClr val="0000FF"/>
                </a:solidFill>
              </a:rPr>
              <a:t>T2</a:t>
            </a:r>
            <a:r>
              <a:rPr lang="en-US" sz="1800" b="1" dirty="0">
                <a:solidFill>
                  <a:srgbClr val="0000FF"/>
                </a:solidFill>
              </a:rPr>
              <a:t> [Pa] &lt; 10</a:t>
            </a:r>
            <a:r>
              <a:rPr lang="en-US" sz="1800" b="1" baseline="30000" dirty="0">
                <a:solidFill>
                  <a:srgbClr val="0000FF"/>
                </a:solidFill>
              </a:rPr>
              <a:t>0</a:t>
            </a:r>
            <a:r>
              <a:rPr lang="en-US" sz="1800" b="1" dirty="0">
                <a:solidFill>
                  <a:srgbClr val="0000FF"/>
                </a:solidFill>
              </a:rPr>
              <a:t> )</a:t>
            </a:r>
            <a:endParaRPr lang="en-US" sz="1800" b="1" dirty="0"/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Moderately radioactive (&lt; 1 </a:t>
            </a:r>
            <a:r>
              <a:rPr lang="en-US" sz="1800" b="1" dirty="0" err="1">
                <a:solidFill>
                  <a:srgbClr val="0000FF"/>
                </a:solidFill>
              </a:rPr>
              <a:t>mSr</a:t>
            </a:r>
            <a:r>
              <a:rPr lang="en-US" sz="1800" b="1" dirty="0">
                <a:solidFill>
                  <a:srgbClr val="0000FF"/>
                </a:solidFill>
              </a:rPr>
              <a:t>/hr @ 30 cm) materials handling </a:t>
            </a:r>
          </a:p>
          <a:p>
            <a:pPr lvl="1"/>
            <a:r>
              <a:rPr lang="en-US" sz="1800" dirty="0"/>
              <a:t>Liquid (e.g., </a:t>
            </a:r>
            <a:r>
              <a:rPr lang="en-US" sz="1800" dirty="0" err="1"/>
              <a:t>PbLi</a:t>
            </a:r>
            <a:r>
              <a:rPr lang="en-US" sz="1800" dirty="0"/>
              <a:t>, </a:t>
            </a:r>
            <a:r>
              <a:rPr lang="en-US" sz="1800" dirty="0" err="1"/>
              <a:t>FLiBe</a:t>
            </a:r>
            <a:r>
              <a:rPr lang="en-US" sz="1800" dirty="0"/>
              <a:t>) and disc shaped metal specimens</a:t>
            </a:r>
            <a:endParaRPr kumimoji="1" lang="en-US" sz="1800" dirty="0">
              <a:ea typeface="Osaka" charset="0"/>
            </a:endParaRPr>
          </a:p>
          <a:p>
            <a:r>
              <a:rPr lang="en-US" sz="1800" dirty="0"/>
              <a:t>Utilizes a Ventilated Enclosure for tritium confinement</a:t>
            </a:r>
          </a:p>
          <a:p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415515-F68A-2A42-BC78-ADD018821F8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Picture 8" descr="IMG_520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4206" y="3564775"/>
            <a:ext cx="3574814" cy="2681111"/>
          </a:xfrm>
          <a:prstGeom prst="rect">
            <a:avLst/>
          </a:prstGeom>
        </p:spPr>
      </p:pic>
      <p:pic>
        <p:nvPicPr>
          <p:cNvPr id="11" name="Picture 10" descr="TGAP KO 006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5556" y="3581501"/>
            <a:ext cx="2574103" cy="26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41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 bwMode="auto">
          <a:xfrm>
            <a:off x="371475" y="680737"/>
            <a:ext cx="87725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2000" kern="0" dirty="0">
                <a:solidFill>
                  <a:schemeClr val="tx1"/>
                </a:solidFill>
                <a:latin typeface="+mj-ea"/>
              </a:rPr>
              <a:t>TGAP Tritium D/T </a:t>
            </a:r>
            <a:r>
              <a:rPr lang="en-US" altLang="ja-JP" sz="2400" kern="0" dirty="0">
                <a:solidFill>
                  <a:schemeClr val="tx1"/>
                </a:solidFill>
                <a:latin typeface="+mj-ea"/>
              </a:rPr>
              <a:t>Permeability</a:t>
            </a:r>
            <a:r>
              <a:rPr lang="en-US" altLang="ja-JP" sz="2000" kern="0" dirty="0">
                <a:solidFill>
                  <a:schemeClr val="tx1"/>
                </a:solidFill>
                <a:latin typeface="+mj-ea"/>
              </a:rPr>
              <a:t> Studies in Fusion Material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2A6F6CB-B182-4FAC-9FED-76CD13FC5D1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8" name="Text Box 285">
            <a:extLst>
              <a:ext uri="{FF2B5EF4-FFF2-40B4-BE49-F238E27FC236}">
                <a16:creationId xmlns:a16="http://schemas.microsoft.com/office/drawing/2014/main" id="{E21374AF-0662-5C42-A87B-1EF717496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953" y="6216714"/>
            <a:ext cx="4974152" cy="64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826" tIns="32913" rIns="65826" bIns="32913"/>
          <a:lstStyle>
            <a:lvl1pPr defTabSz="658813" eaLnBrk="0" hangingPunct="0">
              <a:defRPr sz="7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58813" eaLnBrk="0" hangingPunct="0">
              <a:defRPr sz="7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58813" eaLnBrk="0" hangingPunct="0">
              <a:defRPr sz="7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58813" eaLnBrk="0" hangingPunct="0">
              <a:defRPr sz="7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58813" eaLnBrk="0" hangingPunct="0">
              <a:defRPr sz="7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58813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58813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58813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58813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1600" b="1" i="1" dirty="0">
                <a:ea typeface="Osaka" pitchFamily="124" charset="-128"/>
              </a:rPr>
              <a:t>STAR Publications</a:t>
            </a:r>
            <a:endParaRPr lang="en-US" altLang="en-US" sz="1200" b="1" i="1" dirty="0">
              <a:ea typeface="Osaka" pitchFamily="124" charset="-128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800" dirty="0">
                <a:ea typeface="Osaka" pitchFamily="124" charset="-128"/>
              </a:rPr>
              <a:t>M. Shimada, R.J. Pawelko, </a:t>
            </a:r>
            <a:r>
              <a:rPr lang="en-US" altLang="en-US" sz="800" i="1" dirty="0">
                <a:ea typeface="Osaka" pitchFamily="124" charset="-128"/>
              </a:rPr>
              <a:t>Fusion Engineering and Design </a:t>
            </a:r>
            <a:r>
              <a:rPr lang="en-US" altLang="en-US" sz="800" b="1" dirty="0">
                <a:ea typeface="Osaka" pitchFamily="124" charset="-128"/>
              </a:rPr>
              <a:t>129</a:t>
            </a:r>
            <a:r>
              <a:rPr lang="en-US" altLang="en-US" sz="800" i="1" dirty="0">
                <a:ea typeface="Osaka" pitchFamily="124" charset="-128"/>
              </a:rPr>
              <a:t> </a:t>
            </a:r>
            <a:r>
              <a:rPr lang="en-US" altLang="en-US" sz="800" dirty="0">
                <a:ea typeface="Osaka" pitchFamily="124" charset="-128"/>
              </a:rPr>
              <a:t>(2018) 134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800" dirty="0">
                <a:ea typeface="Osaka" pitchFamily="124" charset="-128"/>
              </a:rPr>
              <a:t>M. Shimada, R.J. Pawelko, </a:t>
            </a:r>
            <a:r>
              <a:rPr lang="en-US" altLang="en-US" sz="800" i="1" dirty="0">
                <a:ea typeface="Osaka" pitchFamily="124" charset="-128"/>
              </a:rPr>
              <a:t>accepted for publication in Fusion Engineering and Design.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786439" y="1065932"/>
            <a:ext cx="3357562" cy="5006256"/>
            <a:chOff x="6430527" y="1065932"/>
            <a:chExt cx="2713473" cy="4888209"/>
          </a:xfrm>
        </p:grpSpPr>
        <p:grpSp>
          <p:nvGrpSpPr>
            <p:cNvPr id="2" name="Group 1"/>
            <p:cNvGrpSpPr/>
            <p:nvPr/>
          </p:nvGrpSpPr>
          <p:grpSpPr>
            <a:xfrm>
              <a:off x="6430527" y="1065932"/>
              <a:ext cx="2713473" cy="2397704"/>
              <a:chOff x="6430527" y="1065932"/>
              <a:chExt cx="2713473" cy="239770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683F9B4-87A6-C444-96F6-DE03D6315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0527" y="1065932"/>
                <a:ext cx="2713473" cy="2397704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4E7051B-F944-C149-A5DC-E19154497840}"/>
                  </a:ext>
                </a:extLst>
              </p:cNvPr>
              <p:cNvSpPr txBox="1"/>
              <p:nvPr/>
            </p:nvSpPr>
            <p:spPr>
              <a:xfrm>
                <a:off x="6955737" y="2764871"/>
                <a:ext cx="14156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FF0000"/>
                    </a:solidFill>
                  </a:rPr>
                  <a:t>D and T permeability in polycrystalline W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6538802" y="3463636"/>
              <a:ext cx="2605198" cy="2490505"/>
              <a:chOff x="6538802" y="3463636"/>
              <a:chExt cx="2605198" cy="249050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788F354-FF05-6D4E-B527-2A230E6AD3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8802" y="3463636"/>
                <a:ext cx="2605198" cy="249050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7CB9B8-27F2-9F40-8980-4C86A87B0A75}"/>
                  </a:ext>
                </a:extLst>
              </p:cNvPr>
              <p:cNvSpPr txBox="1"/>
              <p:nvPr/>
            </p:nvSpPr>
            <p:spPr>
              <a:xfrm>
                <a:off x="7023711" y="5179459"/>
                <a:ext cx="14156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b="1" dirty="0">
                    <a:solidFill>
                      <a:srgbClr val="FF0000"/>
                    </a:solidFill>
                  </a:rPr>
                  <a:t>D and T permeability in RAFM steel</a:t>
                </a:r>
              </a:p>
            </p:txBody>
          </p:sp>
        </p:grpSp>
      </p:grpSp>
      <p:sp>
        <p:nvSpPr>
          <p:cNvPr id="4" name="Text Box 285"/>
          <p:cNvSpPr txBox="1">
            <a:spLocks noChangeArrowheads="1"/>
          </p:cNvSpPr>
          <p:nvPr/>
        </p:nvSpPr>
        <p:spPr bwMode="auto">
          <a:xfrm>
            <a:off x="338137" y="1337396"/>
            <a:ext cx="5548313" cy="441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5826" tIns="32913" rIns="65826" bIns="32913"/>
          <a:lstStyle>
            <a:lvl1pPr defTabSz="658813" eaLnBrk="0" hangingPunct="0">
              <a:defRPr sz="7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58813" eaLnBrk="0" hangingPunct="0">
              <a:defRPr sz="7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58813" eaLnBrk="0" hangingPunct="0">
              <a:defRPr sz="7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58813" eaLnBrk="0" hangingPunct="0">
              <a:defRPr sz="7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58813" eaLnBrk="0" hangingPunct="0">
              <a:defRPr sz="7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58813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58813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58813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58813" eaLnBrk="0" fontAlgn="base" hangingPunct="0">
              <a:spcBef>
                <a:spcPct val="0"/>
              </a:spcBef>
              <a:spcAft>
                <a:spcPct val="0"/>
              </a:spcAft>
              <a:defRPr sz="7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sz="1600" b="1" i="1" dirty="0">
                <a:ea typeface="Osaka" pitchFamily="124" charset="-128"/>
              </a:rPr>
              <a:t>Research Activity</a:t>
            </a:r>
          </a:p>
          <a:p>
            <a:pPr algn="just">
              <a:spcBef>
                <a:spcPts val="600"/>
              </a:spcBef>
            </a:pPr>
            <a:r>
              <a:rPr lang="en-US" altLang="en-US" sz="1600" b="1" dirty="0">
                <a:ea typeface="Osaka" pitchFamily="124" charset="-128"/>
              </a:rPr>
              <a:t>Expanding tritium data in mass transport database </a:t>
            </a:r>
          </a:p>
          <a:p>
            <a:pPr algn="just">
              <a:spcBef>
                <a:spcPts val="0"/>
              </a:spcBef>
            </a:pPr>
            <a:r>
              <a:rPr lang="en-US" altLang="en-US" sz="1600" dirty="0">
                <a:ea typeface="Osaka" pitchFamily="124" charset="-128"/>
              </a:rPr>
              <a:t>Limited data exists for </a:t>
            </a:r>
            <a:r>
              <a:rPr lang="en-US" altLang="en-US" sz="1600" u="sng" dirty="0">
                <a:ea typeface="Osaka" pitchFamily="124" charset="-128"/>
              </a:rPr>
              <a:t>tritium</a:t>
            </a:r>
            <a:r>
              <a:rPr lang="en-US" altLang="en-US" sz="1600" dirty="0">
                <a:ea typeface="Osaka" pitchFamily="124" charset="-128"/>
              </a:rPr>
              <a:t> mass transport properties in fusion materials in general, and there is a research need to measure isotope effects in these materials. </a:t>
            </a:r>
          </a:p>
          <a:p>
            <a:pPr algn="just">
              <a:spcBef>
                <a:spcPts val="0"/>
              </a:spcBef>
            </a:pPr>
            <a:endParaRPr lang="en-US" altLang="en-US" sz="1600" b="1" i="1" dirty="0">
              <a:solidFill>
                <a:srgbClr val="000000"/>
              </a:solidFill>
              <a:latin typeface="Arial" pitchFamily="34" charset="0"/>
              <a:ea typeface="Osaka" pitchFamily="124" charset="-128"/>
            </a:endParaRPr>
          </a:p>
          <a:p>
            <a:pPr algn="just">
              <a:spcBef>
                <a:spcPts val="0"/>
              </a:spcBef>
            </a:pPr>
            <a:r>
              <a:rPr lang="en-US" altLang="en-US" sz="1600" b="1" i="1" dirty="0">
                <a:solidFill>
                  <a:srgbClr val="000000"/>
                </a:solidFill>
                <a:latin typeface="Arial" pitchFamily="34" charset="0"/>
                <a:ea typeface="Osaka" pitchFamily="124" charset="-128"/>
              </a:rPr>
              <a:t>Research Impact</a:t>
            </a:r>
            <a:endParaRPr lang="en-US" altLang="en-US" sz="1600" dirty="0">
              <a:ea typeface="Osaka" pitchFamily="124" charset="-128"/>
            </a:endParaRPr>
          </a:p>
          <a:p>
            <a:pPr>
              <a:spcBef>
                <a:spcPts val="600"/>
              </a:spcBef>
            </a:pPr>
            <a:r>
              <a:rPr lang="en-US" altLang="en-US" sz="1600" dirty="0">
                <a:ea typeface="Osaka" pitchFamily="124" charset="-128"/>
              </a:rPr>
              <a:t>In polycrystalline tungsten, anticipated isotope effects were </a:t>
            </a:r>
            <a:r>
              <a:rPr lang="en-US" altLang="en-US" sz="1600" u="sng" dirty="0">
                <a:ea typeface="Osaka" pitchFamily="124" charset="-128"/>
              </a:rPr>
              <a:t>not</a:t>
            </a:r>
            <a:r>
              <a:rPr lang="en-US" altLang="en-US" sz="1600" dirty="0">
                <a:ea typeface="Osaka" pitchFamily="124" charset="-128"/>
              </a:rPr>
              <a:t> clearly observed, and higher than expected T permeability at low temperature (&lt; 973 K) might be associated with grain-boundary effects. </a:t>
            </a:r>
          </a:p>
          <a:p>
            <a:pPr>
              <a:spcBef>
                <a:spcPts val="600"/>
              </a:spcBef>
            </a:pPr>
            <a:r>
              <a:rPr lang="en-US" altLang="en-US" sz="1600" dirty="0">
                <a:ea typeface="Osaka" pitchFamily="124" charset="-128"/>
              </a:rPr>
              <a:t>In RAFM steel, higher isotope effects were observed higher than expected mass ratio [D vs T (1.22~sqrt(3/2)]. Permeation for both isotopes was demonstrated to follow a square root dependence on Q</a:t>
            </a:r>
            <a:r>
              <a:rPr lang="en-US" altLang="en-US" sz="1600" baseline="-25000" dirty="0">
                <a:ea typeface="Osaka" pitchFamily="124" charset="-128"/>
              </a:rPr>
              <a:t>2</a:t>
            </a:r>
            <a:r>
              <a:rPr lang="en-US" altLang="en-US" sz="1600" dirty="0">
                <a:ea typeface="Osaka" pitchFamily="124" charset="-128"/>
              </a:rPr>
              <a:t> partial pressure (diffusion limited for both Q=D or T) in the range from 10</a:t>
            </a:r>
            <a:r>
              <a:rPr lang="en-US" altLang="en-US" sz="1600" baseline="30000" dirty="0">
                <a:ea typeface="Osaka" pitchFamily="124" charset="-128"/>
              </a:rPr>
              <a:t>-12</a:t>
            </a:r>
            <a:r>
              <a:rPr lang="en-US" altLang="en-US" sz="1600" dirty="0">
                <a:ea typeface="Osaka" pitchFamily="124" charset="-128"/>
              </a:rPr>
              <a:t> to 10</a:t>
            </a:r>
            <a:r>
              <a:rPr lang="en-US" altLang="en-US" sz="1600" baseline="30000" dirty="0">
                <a:ea typeface="Osaka" pitchFamily="124" charset="-128"/>
              </a:rPr>
              <a:t>5</a:t>
            </a:r>
            <a:r>
              <a:rPr lang="en-US" altLang="en-US" sz="1600" dirty="0">
                <a:ea typeface="Osaka" pitchFamily="124" charset="-128"/>
              </a:rPr>
              <a:t> Pa.</a:t>
            </a:r>
          </a:p>
        </p:txBody>
      </p:sp>
    </p:spTree>
    <p:extLst>
      <p:ext uri="{BB962C8B-B14F-4D97-AF65-F5344CB8AC3E}">
        <p14:creationId xmlns:p14="http://schemas.microsoft.com/office/powerpoint/2010/main" val="2798788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9386" y="712232"/>
            <a:ext cx="8994614" cy="377026"/>
          </a:xfrm>
        </p:spPr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SGAS - Static Gas Absorption System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8B2162-F9EE-4492-AFDC-AA3F338BDEC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40" y="3714750"/>
            <a:ext cx="347866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16025" y="3805703"/>
            <a:ext cx="5978115" cy="2355114"/>
            <a:chOff x="411534" y="3340489"/>
            <a:chExt cx="8242428" cy="3341299"/>
          </a:xfrm>
        </p:grpSpPr>
        <p:pic>
          <p:nvPicPr>
            <p:cNvPr id="8" name="Picture 7" descr="IMG_4158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569968" y="4597794"/>
              <a:ext cx="3282246" cy="885742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411534" y="3340489"/>
              <a:ext cx="7104487" cy="3341299"/>
              <a:chOff x="411534" y="3340489"/>
              <a:chExt cx="7104487" cy="3341299"/>
            </a:xfrm>
          </p:grpSpPr>
          <p:pic>
            <p:nvPicPr>
              <p:cNvPr id="7" name="Picture 6" descr="IMG_4137.JP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86195" y="3340489"/>
                <a:ext cx="5829826" cy="3341299"/>
              </a:xfrm>
              <a:prstGeom prst="rect">
                <a:avLst/>
              </a:prstGeom>
            </p:spPr>
          </p:pic>
          <p:pic>
            <p:nvPicPr>
              <p:cNvPr id="9" name="Picture 8" descr="IMG_4147.JPG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5400000">
                <a:off x="-834009" y="4586032"/>
                <a:ext cx="3341299" cy="850213"/>
              </a:xfrm>
              <a:prstGeom prst="rect">
                <a:avLst/>
              </a:prstGeom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0" y="1376205"/>
            <a:ext cx="6415087" cy="2111081"/>
          </a:xfrm>
          <a:prstGeom prst="rect">
            <a:avLst/>
          </a:prstGeom>
          <a:noFill/>
        </p:spPr>
        <p:txBody>
          <a:bodyPr wrap="square" lIns="91173" tIns="45588" rIns="91173" bIns="45588" rtlCol="0">
            <a:spAutoFit/>
          </a:bodyPr>
          <a:lstStyle/>
          <a:p>
            <a:pPr marL="230188" lvl="0" indent="-230188">
              <a:lnSpc>
                <a:spcPct val="80000"/>
              </a:lnSpc>
              <a:spcBef>
                <a:spcPct val="40000"/>
              </a:spcBef>
              <a:buFontTx/>
              <a:buChar char="•"/>
            </a:pPr>
            <a:r>
              <a:rPr lang="en-US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Arial"/>
                <a:cs typeface="Arial"/>
              </a:rPr>
              <a:t>SGAS is a unique hydrogen/deuterium experiment in four elements:</a:t>
            </a:r>
          </a:p>
          <a:p>
            <a:pPr marL="800100" lvl="1" indent="-342900">
              <a:lnSpc>
                <a:spcPct val="80000"/>
              </a:lnSpc>
              <a:spcBef>
                <a:spcPct val="40000"/>
              </a:spcBef>
              <a:buFont typeface="Lucida Grande"/>
              <a:buChar char="-"/>
            </a:pPr>
            <a:r>
              <a:rPr lang="en-US" sz="1600" dirty="0">
                <a:latin typeface="+mj-lt"/>
              </a:rPr>
              <a:t>Deuterium gas pressure (10</a:t>
            </a:r>
            <a:r>
              <a:rPr lang="en-US" sz="1600" baseline="30000" dirty="0">
                <a:latin typeface="+mj-lt"/>
              </a:rPr>
              <a:t>3</a:t>
            </a:r>
            <a:r>
              <a:rPr lang="en-US" sz="1600" dirty="0">
                <a:latin typeface="+mj-lt"/>
              </a:rPr>
              <a:t>&lt; p</a:t>
            </a:r>
            <a:r>
              <a:rPr lang="en-US" sz="1600" baseline="-25000" dirty="0">
                <a:latin typeface="+mj-lt"/>
              </a:rPr>
              <a:t>D2</a:t>
            </a:r>
            <a:r>
              <a:rPr lang="en-US" sz="1600" dirty="0">
                <a:latin typeface="+mj-lt"/>
              </a:rPr>
              <a:t>[Pa] &lt; 10</a:t>
            </a:r>
            <a:r>
              <a:rPr lang="en-US" sz="1600" baseline="30000" dirty="0">
                <a:latin typeface="+mj-lt"/>
              </a:rPr>
              <a:t>5</a:t>
            </a:r>
            <a:r>
              <a:rPr lang="en-US" sz="1600" dirty="0">
                <a:latin typeface="+mj-lt"/>
              </a:rPr>
              <a:t> ) </a:t>
            </a:r>
          </a:p>
          <a:p>
            <a:pPr marL="800100" lvl="1" indent="-342900">
              <a:lnSpc>
                <a:spcPct val="80000"/>
              </a:lnSpc>
              <a:spcBef>
                <a:spcPct val="40000"/>
              </a:spcBef>
              <a:buFont typeface="Lucida Grande"/>
              <a:buChar char="-"/>
            </a:pPr>
            <a:r>
              <a:rPr lang="en-US" sz="1600" b="1" dirty="0">
                <a:solidFill>
                  <a:srgbClr val="0000FF"/>
                </a:solidFill>
                <a:latin typeface="+mj-lt"/>
              </a:rPr>
              <a:t>High temperature (up to 950 °C)</a:t>
            </a:r>
          </a:p>
          <a:p>
            <a:pPr marL="800100" lvl="1" indent="-342900">
              <a:lnSpc>
                <a:spcPct val="80000"/>
              </a:lnSpc>
              <a:spcBef>
                <a:spcPct val="40000"/>
              </a:spcBef>
              <a:buFont typeface="Lucida Grande"/>
              <a:buChar char="-"/>
            </a:pPr>
            <a:r>
              <a:rPr lang="en-US" sz="1600" dirty="0">
                <a:latin typeface="+mj-lt"/>
              </a:rPr>
              <a:t>Liquid or ceramic breeder materials (PbLi, FLiBe, Li</a:t>
            </a:r>
            <a:r>
              <a:rPr lang="en-US" sz="1600" baseline="-25000" dirty="0">
                <a:latin typeface="+mj-lt"/>
              </a:rPr>
              <a:t>2</a:t>
            </a:r>
            <a:r>
              <a:rPr lang="en-US" sz="1600" dirty="0">
                <a:latin typeface="+mj-lt"/>
              </a:rPr>
              <a:t>ZrO</a:t>
            </a:r>
            <a:r>
              <a:rPr lang="en-US" sz="1600" baseline="-25000" dirty="0">
                <a:latin typeface="+mj-lt"/>
              </a:rPr>
              <a:t>3</a:t>
            </a:r>
            <a:r>
              <a:rPr lang="en-US" sz="1600" dirty="0">
                <a:latin typeface="+mj-lt"/>
              </a:rPr>
              <a:t>, etc.) and PFC/structural material (W, RAFM steels, etc.)</a:t>
            </a:r>
          </a:p>
          <a:p>
            <a:pPr marL="800100" lvl="1" indent="-342900">
              <a:lnSpc>
                <a:spcPct val="80000"/>
              </a:lnSpc>
              <a:spcBef>
                <a:spcPct val="40000"/>
              </a:spcBef>
              <a:buFont typeface="Lucida Grande"/>
              <a:buChar char="-"/>
            </a:pPr>
            <a:r>
              <a:rPr lang="en-US" sz="1600" b="1" kern="0" dirty="0">
                <a:solidFill>
                  <a:srgbClr val="0000FF"/>
                </a:solidFill>
                <a:latin typeface="Arial"/>
                <a:cs typeface="Arial"/>
              </a:rPr>
              <a:t>Moderately radioactive (&lt; 1 </a:t>
            </a:r>
            <a:r>
              <a:rPr lang="en-US" sz="1600" b="1" kern="0" dirty="0" err="1">
                <a:solidFill>
                  <a:srgbClr val="0000FF"/>
                </a:solidFill>
                <a:latin typeface="Arial"/>
                <a:cs typeface="Arial"/>
              </a:rPr>
              <a:t>mSr</a:t>
            </a:r>
            <a:r>
              <a:rPr lang="en-US" sz="1600" b="1" kern="0" dirty="0">
                <a:solidFill>
                  <a:srgbClr val="0000FF"/>
                </a:solidFill>
                <a:latin typeface="Arial"/>
                <a:cs typeface="Arial"/>
              </a:rPr>
              <a:t>/hr @ 30 cm) materials handling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7" y="1454148"/>
            <a:ext cx="2157413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40" y="3586161"/>
            <a:ext cx="1993900" cy="14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8593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625928" y="6653216"/>
            <a:ext cx="271462" cy="122238"/>
          </a:xfrm>
        </p:spPr>
        <p:txBody>
          <a:bodyPr/>
          <a:lstStyle/>
          <a:p>
            <a:pPr>
              <a:defRPr/>
            </a:pPr>
            <a:fld id="{72A6F6CB-B182-4FAC-9FED-76CD13FC5D1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8463" y="894002"/>
            <a:ext cx="8258175" cy="36625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  <a:ea typeface="MS PGothic" pitchFamily="34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  <a:ea typeface="MS PGothic" pitchFamily="34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  <a:ea typeface="MS PGothic" pitchFamily="34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  <a:ea typeface="MS PGothic" pitchFamily="34" charset="-128"/>
              </a:defRPr>
            </a:lvl5pPr>
            <a:lvl6pPr marL="4572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3663"/>
                </a:solidFill>
                <a:latin typeface="Arial" charset="0"/>
              </a:defRPr>
            </a:lvl9pPr>
          </a:lstStyle>
          <a:p>
            <a:r>
              <a:rPr lang="en-US" kern="0">
                <a:solidFill>
                  <a:schemeClr val="tx1"/>
                </a:solidFill>
              </a:rPr>
              <a:t>STAR Material’s Diagnostic Capabilities</a:t>
            </a:r>
            <a:endParaRPr lang="en-US" kern="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5613" y="1598613"/>
            <a:ext cx="8258175" cy="4524375"/>
          </a:xfrm>
          <a:prstGeom prst="rect">
            <a:avLst/>
          </a:prstGeom>
        </p:spPr>
        <p:txBody>
          <a:bodyPr/>
          <a:lstStyle>
            <a:lvl1pPr marL="230188" indent="-230188" algn="l" rtl="0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684213" indent="-227013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Times New Roman" pitchFamily="18" charset="0"/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In-house capabilities needed to characterize tritium contaminated samples</a:t>
            </a:r>
          </a:p>
          <a:p>
            <a:r>
              <a:rPr lang="en-US" kern="0" dirty="0"/>
              <a:t>Tritiated samples are difficult to ship</a:t>
            </a:r>
          </a:p>
          <a:p>
            <a:r>
              <a:rPr lang="en-US" kern="0" dirty="0"/>
              <a:t>Even more difficult for collaborators to receive</a:t>
            </a:r>
          </a:p>
          <a:p>
            <a:r>
              <a:rPr lang="en-US" kern="0" dirty="0"/>
              <a:t>Analysis capabilities</a:t>
            </a:r>
          </a:p>
          <a:p>
            <a:pPr lvl="1"/>
            <a:r>
              <a:rPr lang="en-US" kern="0" dirty="0"/>
              <a:t>Composition/chemistry</a:t>
            </a:r>
          </a:p>
          <a:p>
            <a:pPr lvl="2"/>
            <a:r>
              <a:rPr lang="en-US" kern="0" dirty="0"/>
              <a:t>Surface</a:t>
            </a:r>
          </a:p>
          <a:p>
            <a:pPr lvl="2"/>
            <a:r>
              <a:rPr lang="en-US" kern="0" dirty="0"/>
              <a:t>Bulk </a:t>
            </a:r>
          </a:p>
          <a:p>
            <a:pPr lvl="1"/>
            <a:r>
              <a:rPr lang="en-US" kern="0" dirty="0"/>
              <a:t>Morphology</a:t>
            </a:r>
          </a:p>
          <a:p>
            <a:pPr lvl="1"/>
            <a:r>
              <a:rPr lang="en-US" kern="0" dirty="0"/>
              <a:t>Defect structure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928995"/>
              </p:ext>
            </p:extLst>
          </p:nvPr>
        </p:nvGraphicFramePr>
        <p:xfrm>
          <a:off x="3069685" y="3377886"/>
          <a:ext cx="4845166" cy="3397568"/>
        </p:xfrm>
        <a:graphic>
          <a:graphicData uri="http://schemas.openxmlformats.org/drawingml/2006/table">
            <a:tbl>
              <a:tblPr/>
              <a:tblGrid>
                <a:gridCol w="1069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5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54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5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54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54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549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549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80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89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1355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711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8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GD-OES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5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5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5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5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5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5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428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8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XPS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5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5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428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8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SAM (AES)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256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428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8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SAM (SEM)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C11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C11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C11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C11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C11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0428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8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CLSM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C11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C11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C11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C11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1C11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0428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831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PAS</a:t>
                      </a:r>
                      <a:endParaRPr lang="en-US" sz="1200" b="0" i="1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200" b="0" i="1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541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541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541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0428"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2184">
                <a:tc>
                  <a:txBody>
                    <a:bodyPr/>
                    <a:lstStyle/>
                    <a:p>
                      <a:pPr algn="l" fontAlgn="b"/>
                      <a:endParaRPr lang="en-US" sz="1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tr-TR" sz="1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tr-TR" sz="1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tr-TR" sz="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is-IS" sz="1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is-IS" sz="1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it-IT" sz="1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758231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1 </a:t>
                      </a:r>
                      <a:r>
                        <a:rPr lang="tr-T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nm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10 </a:t>
                      </a:r>
                      <a:r>
                        <a:rPr lang="tr-T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nm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r-T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100 </a:t>
                      </a:r>
                      <a:r>
                        <a:rPr lang="tr-T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nm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1 µ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m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10 µm</a:t>
                      </a: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100 µm</a:t>
                      </a: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it-IT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1 mm</a:t>
                      </a:r>
                    </a:p>
                  </a:txBody>
                  <a:tcPr marL="12700" marR="12700" marT="12700" marB="0" vert="vert27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733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Interrogation depth/scale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868808" y="3694667"/>
            <a:ext cx="1514240" cy="1921394"/>
            <a:chOff x="5663579" y="2286000"/>
            <a:chExt cx="1376130" cy="1759709"/>
          </a:xfrm>
        </p:grpSpPr>
        <p:sp>
          <p:nvSpPr>
            <p:cNvPr id="7" name="Right Brace 6"/>
            <p:cNvSpPr/>
            <p:nvPr/>
          </p:nvSpPr>
          <p:spPr>
            <a:xfrm>
              <a:off x="5663579" y="2286000"/>
              <a:ext cx="155448" cy="841375"/>
            </a:xfrm>
            <a:prstGeom prst="rightBrace">
              <a:avLst>
                <a:gd name="adj1" fmla="val 57352"/>
                <a:gd name="adj2" fmla="val 50000"/>
              </a:avLst>
            </a:prstGeom>
            <a:ln>
              <a:solidFill>
                <a:srgbClr val="2255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  <a:latin typeface="Helvetica"/>
                <a:cs typeface="Helvetica"/>
              </a:endParaRPr>
            </a:p>
          </p:txBody>
        </p:sp>
        <p:sp>
          <p:nvSpPr>
            <p:cNvPr id="8" name="Right Brace 7"/>
            <p:cNvSpPr/>
            <p:nvPr/>
          </p:nvSpPr>
          <p:spPr>
            <a:xfrm>
              <a:off x="5663579" y="3188757"/>
              <a:ext cx="155448" cy="542924"/>
            </a:xfrm>
            <a:prstGeom prst="rightBrace">
              <a:avLst>
                <a:gd name="adj1" fmla="val 57352"/>
                <a:gd name="adj2" fmla="val 50000"/>
              </a:avLst>
            </a:prstGeom>
            <a:ln>
              <a:solidFill>
                <a:srgbClr val="2FBA1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  <a:latin typeface="Helvetica"/>
                <a:cs typeface="Helvetica"/>
              </a:endParaRPr>
            </a:p>
          </p:txBody>
        </p:sp>
        <p:sp>
          <p:nvSpPr>
            <p:cNvPr id="9" name="Right Brace 8"/>
            <p:cNvSpPr/>
            <p:nvPr/>
          </p:nvSpPr>
          <p:spPr>
            <a:xfrm>
              <a:off x="5663579" y="3781421"/>
              <a:ext cx="155448" cy="264288"/>
            </a:xfrm>
            <a:prstGeom prst="rightBrace">
              <a:avLst>
                <a:gd name="adj1" fmla="val 57352"/>
                <a:gd name="adj2" fmla="val 50000"/>
              </a:avLst>
            </a:prstGeom>
            <a:ln>
              <a:solidFill>
                <a:srgbClr val="FC541B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effectLst/>
                <a:latin typeface="Helvetica"/>
                <a:cs typeface="Helvetica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19027" y="2533650"/>
              <a:ext cx="12206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2255FF"/>
                  </a:solidFill>
                  <a:latin typeface="Helvetica"/>
                  <a:cs typeface="Helvetica"/>
                </a:rPr>
                <a:t>Composition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19027" y="3274481"/>
              <a:ext cx="11608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2FBA11"/>
                  </a:solidFill>
                  <a:latin typeface="Helvetica"/>
                  <a:cs typeface="Helvetica"/>
                </a:rPr>
                <a:t>Morphology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19027" y="3736971"/>
              <a:ext cx="8314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rgbClr val="FC541B"/>
                  </a:solidFill>
                  <a:latin typeface="Helvetica"/>
                  <a:cs typeface="Helvetica"/>
                </a:rPr>
                <a:t>Defects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1641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976312"/>
            <a:ext cx="8258175" cy="36625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Analyzing Material Surface 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75" y="1655764"/>
            <a:ext cx="4687887" cy="3987800"/>
          </a:xfrm>
        </p:spPr>
        <p:txBody>
          <a:bodyPr/>
          <a:lstStyle/>
          <a:p>
            <a:r>
              <a:rPr lang="en-US" dirty="0"/>
              <a:t>Surface chemistry dictates permeation and plasma-surface interactions. </a:t>
            </a:r>
          </a:p>
          <a:p>
            <a:r>
              <a:rPr lang="en-US" dirty="0"/>
              <a:t>X-ray photoelectron spectroscopy (XPS)</a:t>
            </a:r>
          </a:p>
          <a:p>
            <a:pPr lvl="1"/>
            <a:r>
              <a:rPr lang="en-US" dirty="0"/>
              <a:t>Quantify surface chemistry.</a:t>
            </a:r>
          </a:p>
          <a:p>
            <a:pPr lvl="1"/>
            <a:r>
              <a:rPr lang="en-US" dirty="0"/>
              <a:t>Sensitive to top 1-10 nm.</a:t>
            </a:r>
          </a:p>
          <a:p>
            <a:pPr lvl="1"/>
            <a:r>
              <a:rPr lang="en-US" dirty="0"/>
              <a:t>High resolution X-ray </a:t>
            </a:r>
            <a:r>
              <a:rPr lang="en-US" dirty="0" err="1"/>
              <a:t>monochromator</a:t>
            </a:r>
            <a:r>
              <a:rPr lang="en-US" dirty="0"/>
              <a:t>.</a:t>
            </a:r>
          </a:p>
          <a:p>
            <a:r>
              <a:rPr lang="en-US" dirty="0"/>
              <a:t>Scanning Auger microprobe (SAM)</a:t>
            </a:r>
          </a:p>
          <a:p>
            <a:pPr lvl="1"/>
            <a:r>
              <a:rPr lang="en-US" dirty="0"/>
              <a:t>Elemental composition of materials.</a:t>
            </a:r>
          </a:p>
          <a:p>
            <a:pPr lvl="1"/>
            <a:r>
              <a:rPr lang="en-US" dirty="0"/>
              <a:t>2D </a:t>
            </a:r>
            <a:r>
              <a:rPr lang="en-US" i="1" dirty="0"/>
              <a:t>surface </a:t>
            </a:r>
            <a:r>
              <a:rPr lang="en-US" dirty="0"/>
              <a:t>elemental mapping. </a:t>
            </a:r>
          </a:p>
        </p:txBody>
      </p:sp>
      <p:pic>
        <p:nvPicPr>
          <p:cNvPr id="4" name="Picture 3" descr="IMG_46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79" y="1497329"/>
            <a:ext cx="3482340" cy="2611755"/>
          </a:xfrm>
          <a:prstGeom prst="rect">
            <a:avLst/>
          </a:prstGeom>
        </p:spPr>
      </p:pic>
      <p:pic>
        <p:nvPicPr>
          <p:cNvPr id="5" name="Picture 4" descr="IMG_462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79" y="4246244"/>
            <a:ext cx="3482340" cy="2611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1030" y="3629967"/>
            <a:ext cx="65594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XPS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60659" y="6399201"/>
            <a:ext cx="74090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/>
              <a:t>SAM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48898382"/>
      </p:ext>
    </p:extLst>
  </p:cSld>
  <p:clrMapOvr>
    <a:masterClrMapping/>
  </p:clrMapOvr>
</p:sld>
</file>

<file path=ppt/theme/theme1.xml><?xml version="1.0" encoding="utf-8"?>
<a:theme xmlns:a="http://schemas.openxmlformats.org/drawingml/2006/main" name="1_INL_Presentation-Mixed">
  <a:themeElements>
    <a:clrScheme name="1_INL_Presentation-Mixe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INL_Presentation-Mix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INL_Presentation-Mix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L_Presentation-Mixe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INL_Presentation-Mixed">
  <a:themeElements>
    <a:clrScheme name="1_INL_Presentation-Mixe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INL_Presentation-Mix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INL_Presentation-Mix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L_Presentation-Mixe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L_Presentation-Mixe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9125</TotalTime>
  <Words>2533</Words>
  <Application>Microsoft Office PowerPoint</Application>
  <PresentationFormat>On-screen Show (4:3)</PresentationFormat>
  <Paragraphs>367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Calibri</vt:lpstr>
      <vt:lpstr>Helvetica</vt:lpstr>
      <vt:lpstr>Impact</vt:lpstr>
      <vt:lpstr>Lucida Grande</vt:lpstr>
      <vt:lpstr>Times New Roman</vt:lpstr>
      <vt:lpstr>1_INL_Presentation-Mixed</vt:lpstr>
      <vt:lpstr>2_INL_Presentation-Mixed</vt:lpstr>
      <vt:lpstr>Overview of Fusion Safety Program Capabilities at the Idaho National Laboratory</vt:lpstr>
      <vt:lpstr>Overview</vt:lpstr>
      <vt:lpstr>Safety and Tritium Applied Research (STAR) Lab Located at the INL Site…</vt:lpstr>
      <vt:lpstr>TPE - Tritium Plasma Experiment</vt:lpstr>
      <vt:lpstr>TGAP - Tritium gas absorption and permeation</vt:lpstr>
      <vt:lpstr>PowerPoint Presentation</vt:lpstr>
      <vt:lpstr>SGAS - Static Gas Absorption System</vt:lpstr>
      <vt:lpstr>PowerPoint Presentation</vt:lpstr>
      <vt:lpstr>Analyzing Material Surface Composition</vt:lpstr>
      <vt:lpstr>Analyzing material composition - Bulk</vt:lpstr>
      <vt:lpstr>Measuring Morphology</vt:lpstr>
      <vt:lpstr>Interrogating Defects</vt:lpstr>
      <vt:lpstr>New STAR Facility Experimental Capabilities</vt:lpstr>
      <vt:lpstr>Development of a super-permeable metal pump testing facility</vt:lpstr>
      <vt:lpstr>Permeation Experiment for Asymmetric Surfaces (PEAS) Under Development </vt:lpstr>
      <vt:lpstr>Planned Super-permeable Membrane Research </vt:lpstr>
      <vt:lpstr>Tritium Extraction Experiment (TEX) Overview</vt:lpstr>
      <vt:lpstr>PowerPoint Presentation</vt:lpstr>
      <vt:lpstr>PowerPoint Presentation</vt:lpstr>
      <vt:lpstr>INL MELCOR-TMAP for Fusion Safety Code</vt:lpstr>
      <vt:lpstr>FESS LMPFC study with MELCOR-TMAP</vt:lpstr>
      <vt:lpstr>PowerPoint Presentation</vt:lpstr>
    </vt:vector>
  </TitlesOfParts>
  <Company>INL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INL</dc:creator>
  <cp:lastModifiedBy>Youchison, Dennis</cp:lastModifiedBy>
  <cp:revision>270</cp:revision>
  <dcterms:created xsi:type="dcterms:W3CDTF">2016-04-10T19:50:51Z</dcterms:created>
  <dcterms:modified xsi:type="dcterms:W3CDTF">2019-11-21T14:30:24Z</dcterms:modified>
</cp:coreProperties>
</file>