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ti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13E8A-8BAC-42F9-BB3F-D1AB5DCE23BA}" v="5" dt="2019-11-15T18:23:41.642"/>
    <p1510:client id="{FDF7D718-EF96-4264-B099-593BCF7FFB38}" v="207" dt="2019-11-14T21:50:38.464"/>
  </p1510:revLst>
</p1510:revInfo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microsoft.com/office/2016/11/relationships/changesInfo" Target="changesInfos/changesInfo1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presProps" Target="presProps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ello, Gertrude K" userId="b8999aad-f796-40ad-840b-310ae96ce5f3" providerId="ADAL" clId="{1DC13E8A-8BAC-42F9-BB3F-D1AB5DCE23BA}"/>
    <pc:docChg chg="undo custSel addSld delSld modSld sldOrd modMainMaster">
      <pc:chgData name="Patello, Gertrude K" userId="b8999aad-f796-40ad-840b-310ae96ce5f3" providerId="ADAL" clId="{1DC13E8A-8BAC-42F9-BB3F-D1AB5DCE23BA}" dt="2019-11-15T18:24:46.812" v="904" actId="20577"/>
      <pc:docMkLst>
        <pc:docMk/>
      </pc:docMkLst>
      <pc:sldChg chg="modSp">
        <pc:chgData name="Patello, Gertrude K" userId="b8999aad-f796-40ad-840b-310ae96ce5f3" providerId="ADAL" clId="{1DC13E8A-8BAC-42F9-BB3F-D1AB5DCE23BA}" dt="2019-11-15T18:24:46.812" v="904" actId="20577"/>
        <pc:sldMkLst>
          <pc:docMk/>
          <pc:sldMk cId="1931853594" sldId="278"/>
        </pc:sldMkLst>
        <pc:spChg chg="mod">
          <ac:chgData name="Patello, Gertrude K" userId="b8999aad-f796-40ad-840b-310ae96ce5f3" providerId="ADAL" clId="{1DC13E8A-8BAC-42F9-BB3F-D1AB5DCE23BA}" dt="2019-11-15T18:24:46.812" v="904" actId="20577"/>
          <ac:spMkLst>
            <pc:docMk/>
            <pc:sldMk cId="1931853594" sldId="278"/>
            <ac:spMk id="12" creationId="{00000000-0000-0000-0000-000000000000}"/>
          </ac:spMkLst>
        </pc:spChg>
      </pc:sldChg>
      <pc:sldChg chg="addSp delSp modSp ord">
        <pc:chgData name="Patello, Gertrude K" userId="b8999aad-f796-40ad-840b-310ae96ce5f3" providerId="ADAL" clId="{1DC13E8A-8BAC-42F9-BB3F-D1AB5DCE23BA}" dt="2019-11-12T19:37:41.301" v="862" actId="207"/>
        <pc:sldMkLst>
          <pc:docMk/>
          <pc:sldMk cId="1322644946" sldId="412"/>
        </pc:sldMkLst>
        <pc:spChg chg="mod">
          <ac:chgData name="Patello, Gertrude K" userId="b8999aad-f796-40ad-840b-310ae96ce5f3" providerId="ADAL" clId="{1DC13E8A-8BAC-42F9-BB3F-D1AB5DCE23BA}" dt="2019-11-12T19:37:41.301" v="862" actId="207"/>
          <ac:spMkLst>
            <pc:docMk/>
            <pc:sldMk cId="1322644946" sldId="412"/>
            <ac:spMk id="10" creationId="{00000000-0000-0000-0000-000000000000}"/>
          </ac:spMkLst>
        </pc:spChg>
        <pc:spChg chg="add del">
          <ac:chgData name="Patello, Gertrude K" userId="b8999aad-f796-40ad-840b-310ae96ce5f3" providerId="ADAL" clId="{1DC13E8A-8BAC-42F9-BB3F-D1AB5DCE23BA}" dt="2019-11-12T17:14:39.339" v="696" actId="478"/>
          <ac:spMkLst>
            <pc:docMk/>
            <pc:sldMk cId="1322644946" sldId="412"/>
            <ac:spMk id="18" creationId="{00000000-0000-0000-0000-000000000000}"/>
          </ac:spMkLst>
        </pc:spChg>
        <pc:grpChg chg="del">
          <ac:chgData name="Patello, Gertrude K" userId="b8999aad-f796-40ad-840b-310ae96ce5f3" providerId="ADAL" clId="{1DC13E8A-8BAC-42F9-BB3F-D1AB5DCE23BA}" dt="2019-11-12T17:14:15.018" v="691" actId="478"/>
          <ac:grpSpMkLst>
            <pc:docMk/>
            <pc:sldMk cId="1322644946" sldId="412"/>
            <ac:grpSpMk id="3" creationId="{00000000-0000-0000-0000-000000000000}"/>
          </ac:grpSpMkLst>
        </pc:grpChg>
        <pc:grpChg chg="mod">
          <ac:chgData name="Patello, Gertrude K" userId="b8999aad-f796-40ad-840b-310ae96ce5f3" providerId="ADAL" clId="{1DC13E8A-8BAC-42F9-BB3F-D1AB5DCE23BA}" dt="2019-11-12T17:14:47.790" v="697" actId="1076"/>
          <ac:grpSpMkLst>
            <pc:docMk/>
            <pc:sldMk cId="1322644946" sldId="412"/>
            <ac:grpSpMk id="4" creationId="{00000000-0000-0000-0000-000000000000}"/>
          </ac:grpSpMkLst>
        </pc:grpChg>
        <pc:picChg chg="del">
          <ac:chgData name="Patello, Gertrude K" userId="b8999aad-f796-40ad-840b-310ae96ce5f3" providerId="ADAL" clId="{1DC13E8A-8BAC-42F9-BB3F-D1AB5DCE23BA}" dt="2019-11-12T17:14:15.018" v="691" actId="478"/>
          <ac:picMkLst>
            <pc:docMk/>
            <pc:sldMk cId="1322644946" sldId="412"/>
            <ac:picMk id="2" creationId="{00000000-0000-0000-0000-000000000000}"/>
          </ac:picMkLst>
        </pc:picChg>
      </pc:sldChg>
      <pc:sldChg chg="addSp delSp modSp modNotesTx">
        <pc:chgData name="Patello, Gertrude K" userId="b8999aad-f796-40ad-840b-310ae96ce5f3" providerId="ADAL" clId="{1DC13E8A-8BAC-42F9-BB3F-D1AB5DCE23BA}" dt="2019-11-14T21:02:01.825" v="872" actId="11529"/>
        <pc:sldMkLst>
          <pc:docMk/>
          <pc:sldMk cId="2540450801" sldId="842"/>
        </pc:sldMkLst>
        <pc:spChg chg="mod">
          <ac:chgData name="Patello, Gertrude K" userId="b8999aad-f796-40ad-840b-310ae96ce5f3" providerId="ADAL" clId="{1DC13E8A-8BAC-42F9-BB3F-D1AB5DCE23BA}" dt="2019-11-12T16:15:37.791" v="171" actId="20577"/>
          <ac:spMkLst>
            <pc:docMk/>
            <pc:sldMk cId="2540450801" sldId="842"/>
            <ac:spMk id="2" creationId="{00000000-0000-0000-0000-000000000000}"/>
          </ac:spMkLst>
        </pc:spChg>
        <pc:spChg chg="add del mod">
          <ac:chgData name="Patello, Gertrude K" userId="b8999aad-f796-40ad-840b-310ae96ce5f3" providerId="ADAL" clId="{1DC13E8A-8BAC-42F9-BB3F-D1AB5DCE23BA}" dt="2019-11-14T21:02:01.825" v="872" actId="11529"/>
          <ac:spMkLst>
            <pc:docMk/>
            <pc:sldMk cId="2540450801" sldId="842"/>
            <ac:spMk id="3" creationId="{34B3F0CB-C5C9-44D8-B601-57A604EEB252}"/>
          </ac:spMkLst>
        </pc:spChg>
        <pc:spChg chg="mod">
          <ac:chgData name="Patello, Gertrude K" userId="b8999aad-f796-40ad-840b-310ae96ce5f3" providerId="ADAL" clId="{1DC13E8A-8BAC-42F9-BB3F-D1AB5DCE23BA}" dt="2019-11-12T16:22:38.758" v="259" actId="255"/>
          <ac:spMkLst>
            <pc:docMk/>
            <pc:sldMk cId="2540450801" sldId="842"/>
            <ac:spMk id="7" creationId="{DE829EC0-3D06-E745-8FCC-6DF19C0F76F6}"/>
          </ac:spMkLst>
        </pc:spChg>
        <pc:spChg chg="mod">
          <ac:chgData name="Patello, Gertrude K" userId="b8999aad-f796-40ad-840b-310ae96ce5f3" providerId="ADAL" clId="{1DC13E8A-8BAC-42F9-BB3F-D1AB5DCE23BA}" dt="2019-11-12T16:12:58.522" v="69" actId="20577"/>
          <ac:spMkLst>
            <pc:docMk/>
            <pc:sldMk cId="2540450801" sldId="842"/>
            <ac:spMk id="10" creationId="{F0BAA1A7-6A4F-C246-B33F-EBF3E86EC553}"/>
          </ac:spMkLst>
        </pc:spChg>
        <pc:spChg chg="mod">
          <ac:chgData name="Patello, Gertrude K" userId="b8999aad-f796-40ad-840b-310ae96ce5f3" providerId="ADAL" clId="{1DC13E8A-8BAC-42F9-BB3F-D1AB5DCE23BA}" dt="2019-11-12T16:12:39.877" v="44" actId="20577"/>
          <ac:spMkLst>
            <pc:docMk/>
            <pc:sldMk cId="2540450801" sldId="842"/>
            <ac:spMk id="13" creationId="{00000000-0000-0000-0000-000000000000}"/>
          </ac:spMkLst>
        </pc:spChg>
      </pc:sldChg>
      <pc:sldChg chg="addSp delSp modSp add">
        <pc:chgData name="Patello, Gertrude K" userId="b8999aad-f796-40ad-840b-310ae96ce5f3" providerId="ADAL" clId="{1DC13E8A-8BAC-42F9-BB3F-D1AB5DCE23BA}" dt="2019-11-12T17:23:57.994" v="817" actId="20577"/>
        <pc:sldMkLst>
          <pc:docMk/>
          <pc:sldMk cId="3034017781" sldId="856"/>
        </pc:sldMkLst>
        <pc:spChg chg="mod">
          <ac:chgData name="Patello, Gertrude K" userId="b8999aad-f796-40ad-840b-310ae96ce5f3" providerId="ADAL" clId="{1DC13E8A-8BAC-42F9-BB3F-D1AB5DCE23BA}" dt="2019-11-12T16:42:41.640" v="354" actId="20577"/>
          <ac:spMkLst>
            <pc:docMk/>
            <pc:sldMk cId="3034017781" sldId="856"/>
            <ac:spMk id="3" creationId="{F8869F3A-B1B9-4D07-A652-4EBA670470A6}"/>
          </ac:spMkLst>
        </pc:spChg>
        <pc:spChg chg="mod">
          <ac:chgData name="Patello, Gertrude K" userId="b8999aad-f796-40ad-840b-310ae96ce5f3" providerId="ADAL" clId="{1DC13E8A-8BAC-42F9-BB3F-D1AB5DCE23BA}" dt="2019-11-12T17:23:57.994" v="817" actId="20577"/>
          <ac:spMkLst>
            <pc:docMk/>
            <pc:sldMk cId="3034017781" sldId="856"/>
            <ac:spMk id="4" creationId="{06E85C34-4EE7-40C1-8EA7-10B2F1319C25}"/>
          </ac:spMkLst>
        </pc:spChg>
        <pc:spChg chg="add del mod">
          <ac:chgData name="Patello, Gertrude K" userId="b8999aad-f796-40ad-840b-310ae96ce5f3" providerId="ADAL" clId="{1DC13E8A-8BAC-42F9-BB3F-D1AB5DCE23BA}" dt="2019-11-12T17:07:10.133" v="571" actId="478"/>
          <ac:spMkLst>
            <pc:docMk/>
            <pc:sldMk cId="3034017781" sldId="856"/>
            <ac:spMk id="5" creationId="{9DD5A6A9-96BD-410C-87AC-910A3B7716D2}"/>
          </ac:spMkLst>
        </pc:spChg>
        <pc:spChg chg="add del mod">
          <ac:chgData name="Patello, Gertrude K" userId="b8999aad-f796-40ad-840b-310ae96ce5f3" providerId="ADAL" clId="{1DC13E8A-8BAC-42F9-BB3F-D1AB5DCE23BA}" dt="2019-11-12T17:06:47.915" v="567"/>
          <ac:spMkLst>
            <pc:docMk/>
            <pc:sldMk cId="3034017781" sldId="856"/>
            <ac:spMk id="6" creationId="{9C6C35A4-1E74-4A6C-89EF-149B8F84594F}"/>
          </ac:spMkLst>
        </pc:spChg>
        <pc:spChg chg="add del mod">
          <ac:chgData name="Patello, Gertrude K" userId="b8999aad-f796-40ad-840b-310ae96ce5f3" providerId="ADAL" clId="{1DC13E8A-8BAC-42F9-BB3F-D1AB5DCE23BA}" dt="2019-11-12T17:07:08.489" v="570" actId="478"/>
          <ac:spMkLst>
            <pc:docMk/>
            <pc:sldMk cId="3034017781" sldId="856"/>
            <ac:spMk id="7" creationId="{6E3CFB90-F71D-4E00-8C01-AA84B861CE21}"/>
          </ac:spMkLst>
        </pc:spChg>
        <pc:spChg chg="add del mod">
          <ac:chgData name="Patello, Gertrude K" userId="b8999aad-f796-40ad-840b-310ae96ce5f3" providerId="ADAL" clId="{1DC13E8A-8BAC-42F9-BB3F-D1AB5DCE23BA}" dt="2019-11-12T17:07:13.679" v="572" actId="478"/>
          <ac:spMkLst>
            <pc:docMk/>
            <pc:sldMk cId="3034017781" sldId="856"/>
            <ac:spMk id="8" creationId="{A0C165AC-2074-4B7D-8674-E8D6DFBB1617}"/>
          </ac:spMkLst>
        </pc:spChg>
        <pc:spChg chg="add del mod">
          <ac:chgData name="Patello, Gertrude K" userId="b8999aad-f796-40ad-840b-310ae96ce5f3" providerId="ADAL" clId="{1DC13E8A-8BAC-42F9-BB3F-D1AB5DCE23BA}" dt="2019-11-12T17:07:05.320" v="569" actId="478"/>
          <ac:spMkLst>
            <pc:docMk/>
            <pc:sldMk cId="3034017781" sldId="856"/>
            <ac:spMk id="11" creationId="{16B55E3C-97B9-41D5-A2F1-5688110D5E7F}"/>
          </ac:spMkLst>
        </pc:spChg>
        <pc:spChg chg="add del mod">
          <ac:chgData name="Patello, Gertrude K" userId="b8999aad-f796-40ad-840b-310ae96ce5f3" providerId="ADAL" clId="{1DC13E8A-8BAC-42F9-BB3F-D1AB5DCE23BA}" dt="2019-11-12T17:08:58.144" v="652" actId="478"/>
          <ac:spMkLst>
            <pc:docMk/>
            <pc:sldMk cId="3034017781" sldId="856"/>
            <ac:spMk id="15" creationId="{64372AEC-7E10-45B7-A00F-27D6F7D90960}"/>
          </ac:spMkLst>
        </pc:spChg>
        <pc:spChg chg="add mod">
          <ac:chgData name="Patello, Gertrude K" userId="b8999aad-f796-40ad-840b-310ae96ce5f3" providerId="ADAL" clId="{1DC13E8A-8BAC-42F9-BB3F-D1AB5DCE23BA}" dt="2019-11-12T17:09:07.751" v="655" actId="1076"/>
          <ac:spMkLst>
            <pc:docMk/>
            <pc:sldMk cId="3034017781" sldId="856"/>
            <ac:spMk id="17" creationId="{4BD72429-BA6E-4FBD-91ED-02685B0AABF8}"/>
          </ac:spMkLst>
        </pc:spChg>
        <pc:spChg chg="add mod">
          <ac:chgData name="Patello, Gertrude K" userId="b8999aad-f796-40ad-840b-310ae96ce5f3" providerId="ADAL" clId="{1DC13E8A-8BAC-42F9-BB3F-D1AB5DCE23BA}" dt="2019-11-12T17:12:14.772" v="686" actId="20577"/>
          <ac:spMkLst>
            <pc:docMk/>
            <pc:sldMk cId="3034017781" sldId="856"/>
            <ac:spMk id="19" creationId="{355AF840-26D0-4941-BB2E-9439B3E5B4B3}"/>
          </ac:spMkLst>
        </pc:spChg>
        <pc:picChg chg="add del mod">
          <ac:chgData name="Patello, Gertrude K" userId="b8999aad-f796-40ad-840b-310ae96ce5f3" providerId="ADAL" clId="{1DC13E8A-8BAC-42F9-BB3F-D1AB5DCE23BA}" dt="2019-11-12T17:07:02.477" v="568" actId="478"/>
          <ac:picMkLst>
            <pc:docMk/>
            <pc:sldMk cId="3034017781" sldId="856"/>
            <ac:picMk id="9" creationId="{3E99ECEF-8E00-4195-8DFD-D8D2BA051A16}"/>
          </ac:picMkLst>
        </pc:picChg>
        <pc:picChg chg="add del mod">
          <ac:chgData name="Patello, Gertrude K" userId="b8999aad-f796-40ad-840b-310ae96ce5f3" providerId="ADAL" clId="{1DC13E8A-8BAC-42F9-BB3F-D1AB5DCE23BA}" dt="2019-11-12T17:08:57.152" v="651" actId="478"/>
          <ac:picMkLst>
            <pc:docMk/>
            <pc:sldMk cId="3034017781" sldId="856"/>
            <ac:picMk id="12" creationId="{D3212F99-2211-4914-82FC-69F58EC8BEEC}"/>
          </ac:picMkLst>
        </pc:picChg>
        <pc:picChg chg="add del">
          <ac:chgData name="Patello, Gertrude K" userId="b8999aad-f796-40ad-840b-310ae96ce5f3" providerId="ADAL" clId="{1DC13E8A-8BAC-42F9-BB3F-D1AB5DCE23BA}" dt="2019-11-12T17:08:59.980" v="653" actId="478"/>
          <ac:picMkLst>
            <pc:docMk/>
            <pc:sldMk cId="3034017781" sldId="856"/>
            <ac:picMk id="13" creationId="{C9EE1A90-C719-4D9E-BDB1-50C110250B3E}"/>
          </ac:picMkLst>
        </pc:picChg>
        <pc:picChg chg="add mod">
          <ac:chgData name="Patello, Gertrude K" userId="b8999aad-f796-40ad-840b-310ae96ce5f3" providerId="ADAL" clId="{1DC13E8A-8BAC-42F9-BB3F-D1AB5DCE23BA}" dt="2019-11-12T17:09:07.751" v="655" actId="1076"/>
          <ac:picMkLst>
            <pc:docMk/>
            <pc:sldMk cId="3034017781" sldId="856"/>
            <ac:picMk id="16" creationId="{CF5D8B8F-A69E-4132-A856-6882719D8AD6}"/>
          </ac:picMkLst>
        </pc:picChg>
        <pc:picChg chg="add mod modCrop">
          <ac:chgData name="Patello, Gertrude K" userId="b8999aad-f796-40ad-840b-310ae96ce5f3" providerId="ADAL" clId="{1DC13E8A-8BAC-42F9-BB3F-D1AB5DCE23BA}" dt="2019-11-12T17:11:31.310" v="660" actId="732"/>
          <ac:picMkLst>
            <pc:docMk/>
            <pc:sldMk cId="3034017781" sldId="856"/>
            <ac:picMk id="18" creationId="{DEFEF135-DD53-4556-92D5-4AF6EA8440C4}"/>
          </ac:picMkLst>
        </pc:picChg>
      </pc:sldChg>
      <pc:sldChg chg="modSp add">
        <pc:chgData name="Patello, Gertrude K" userId="b8999aad-f796-40ad-840b-310ae96ce5f3" providerId="ADAL" clId="{1DC13E8A-8BAC-42F9-BB3F-D1AB5DCE23BA}" dt="2019-11-12T17:22:36.572" v="809" actId="20577"/>
        <pc:sldMkLst>
          <pc:docMk/>
          <pc:sldMk cId="2412303339" sldId="857"/>
        </pc:sldMkLst>
        <pc:spChg chg="mod">
          <ac:chgData name="Patello, Gertrude K" userId="b8999aad-f796-40ad-840b-310ae96ce5f3" providerId="ADAL" clId="{1DC13E8A-8BAC-42F9-BB3F-D1AB5DCE23BA}" dt="2019-11-12T17:16:23.112" v="764" actId="20577"/>
          <ac:spMkLst>
            <pc:docMk/>
            <pc:sldMk cId="2412303339" sldId="857"/>
            <ac:spMk id="3" creationId="{4D1A46F3-0C57-4461-BB60-78B714C070D3}"/>
          </ac:spMkLst>
        </pc:spChg>
        <pc:spChg chg="mod">
          <ac:chgData name="Patello, Gertrude K" userId="b8999aad-f796-40ad-840b-310ae96ce5f3" providerId="ADAL" clId="{1DC13E8A-8BAC-42F9-BB3F-D1AB5DCE23BA}" dt="2019-11-12T17:22:36.572" v="809" actId="20577"/>
          <ac:spMkLst>
            <pc:docMk/>
            <pc:sldMk cId="2412303339" sldId="857"/>
            <ac:spMk id="4" creationId="{69A6AA86-0D94-4680-B1E1-7AB7EC7FC292}"/>
          </ac:spMkLst>
        </pc:spChg>
      </pc:sldChg>
      <pc:sldChg chg="addSp delSp modSp add">
        <pc:chgData name="Patello, Gertrude K" userId="b8999aad-f796-40ad-840b-310ae96ce5f3" providerId="ADAL" clId="{1DC13E8A-8BAC-42F9-BB3F-D1AB5DCE23BA}" dt="2019-11-12T17:21:43.933" v="808" actId="1076"/>
        <pc:sldMkLst>
          <pc:docMk/>
          <pc:sldMk cId="2736298658" sldId="858"/>
        </pc:sldMkLst>
        <pc:spChg chg="mod">
          <ac:chgData name="Patello, Gertrude K" userId="b8999aad-f796-40ad-840b-310ae96ce5f3" providerId="ADAL" clId="{1DC13E8A-8BAC-42F9-BB3F-D1AB5DCE23BA}" dt="2019-11-12T17:21:40.853" v="807" actId="14100"/>
          <ac:spMkLst>
            <pc:docMk/>
            <pc:sldMk cId="2736298658" sldId="858"/>
            <ac:spMk id="3" creationId="{35BD8F82-7B8D-46EE-A453-994AC0ECABC3}"/>
          </ac:spMkLst>
        </pc:spChg>
        <pc:spChg chg="del">
          <ac:chgData name="Patello, Gertrude K" userId="b8999aad-f796-40ad-840b-310ae96ce5f3" providerId="ADAL" clId="{1DC13E8A-8BAC-42F9-BB3F-D1AB5DCE23BA}" dt="2019-11-12T17:18:46.721" v="767"/>
          <ac:spMkLst>
            <pc:docMk/>
            <pc:sldMk cId="2736298658" sldId="858"/>
            <ac:spMk id="4" creationId="{B48C3104-0E9C-4A29-8FDF-4E1B8663B745}"/>
          </ac:spMkLst>
        </pc:spChg>
        <pc:spChg chg="add mod">
          <ac:chgData name="Patello, Gertrude K" userId="b8999aad-f796-40ad-840b-310ae96ce5f3" providerId="ADAL" clId="{1DC13E8A-8BAC-42F9-BB3F-D1AB5DCE23BA}" dt="2019-11-12T17:21:43.933" v="808" actId="1076"/>
          <ac:spMkLst>
            <pc:docMk/>
            <pc:sldMk cId="2736298658" sldId="858"/>
            <ac:spMk id="5" creationId="{C6A1A02A-2E0A-4503-AADB-CF4446CC1940}"/>
          </ac:spMkLst>
        </pc:spChg>
      </pc:sldChg>
      <pc:sldChg chg="modSp">
        <pc:chgData name="Patello, Gertrude K" userId="b8999aad-f796-40ad-840b-310ae96ce5f3" providerId="ADAL" clId="{1DC13E8A-8BAC-42F9-BB3F-D1AB5DCE23BA}" dt="2019-11-15T18:24:14.757" v="893" actId="20577"/>
        <pc:sldMkLst>
          <pc:docMk/>
          <pc:sldMk cId="3542552272" sldId="861"/>
        </pc:sldMkLst>
        <pc:spChg chg="mod">
          <ac:chgData name="Patello, Gertrude K" userId="b8999aad-f796-40ad-840b-310ae96ce5f3" providerId="ADAL" clId="{1DC13E8A-8BAC-42F9-BB3F-D1AB5DCE23BA}" dt="2019-11-15T18:24:14.757" v="893" actId="20577"/>
          <ac:spMkLst>
            <pc:docMk/>
            <pc:sldMk cId="3542552272" sldId="861"/>
            <ac:spMk id="4" creationId="{0952EF17-A5E8-4FCF-991C-5052EA17E82C}"/>
          </ac:spMkLst>
        </pc:spChg>
      </pc:sldChg>
      <pc:sldMasterChg chg="delSldLayout modSldLayout">
        <pc:chgData name="Patello, Gertrude K" userId="b8999aad-f796-40ad-840b-310ae96ce5f3" providerId="ADAL" clId="{1DC13E8A-8BAC-42F9-BB3F-D1AB5DCE23BA}" dt="2019-11-12T17:12:31.636" v="690" actId="2696"/>
        <pc:sldMasterMkLst>
          <pc:docMk/>
          <pc:sldMasterMk cId="4119156552" sldId="2147483737"/>
        </pc:sldMasterMkLst>
        <pc:sldLayoutChg chg="modSp">
          <pc:chgData name="Patello, Gertrude K" userId="b8999aad-f796-40ad-840b-310ae96ce5f3" providerId="ADAL" clId="{1DC13E8A-8BAC-42F9-BB3F-D1AB5DCE23BA}" dt="2019-11-12T16:43:59.532" v="375" actId="207"/>
          <pc:sldLayoutMkLst>
            <pc:docMk/>
            <pc:sldMasterMk cId="4119156552" sldId="2147483737"/>
            <pc:sldLayoutMk cId="1645820837" sldId="2147483741"/>
          </pc:sldLayoutMkLst>
          <pc:spChg chg="mod">
            <ac:chgData name="Patello, Gertrude K" userId="b8999aad-f796-40ad-840b-310ae96ce5f3" providerId="ADAL" clId="{1DC13E8A-8BAC-42F9-BB3F-D1AB5DCE23BA}" dt="2019-11-12T16:43:59.532" v="375" actId="207"/>
            <ac:spMkLst>
              <pc:docMk/>
              <pc:sldMasterMk cId="4119156552" sldId="2147483737"/>
              <pc:sldLayoutMk cId="1645820837" sldId="2147483741"/>
              <ac:spMk id="10" creationId="{028E3363-7137-4431-9927-3AE087A5B2BE}"/>
            </ac:spMkLst>
          </pc:spChg>
        </pc:sldLayoutChg>
      </pc:sldMasterChg>
    </pc:docChg>
  </pc:docChgLst>
  <pc:docChgLst>
    <pc:chgData name="Perdue, Melissa O" userId="S::melissa.perdue@pnnl.gov::f7fccc3b-5a3d-4313-aa2b-ecbdd3f4bc44" providerId="AD" clId="Web-{FDF7D718-EF96-4264-B099-593BCF7FFB38}"/>
    <pc:docChg chg="modSld">
      <pc:chgData name="Perdue, Melissa O" userId="S::melissa.perdue@pnnl.gov::f7fccc3b-5a3d-4313-aa2b-ecbdd3f4bc44" providerId="AD" clId="Web-{FDF7D718-EF96-4264-B099-593BCF7FFB38}" dt="2019-11-14T21:50:32.619" v="204" actId="20577"/>
      <pc:docMkLst>
        <pc:docMk/>
      </pc:docMkLst>
      <pc:sldChg chg="modSp">
        <pc:chgData name="Perdue, Melissa O" userId="S::melissa.perdue@pnnl.gov::f7fccc3b-5a3d-4313-aa2b-ecbdd3f4bc44" providerId="AD" clId="Web-{FDF7D718-EF96-4264-B099-593BCF7FFB38}" dt="2019-11-14T21:30:11.032" v="154" actId="14100"/>
        <pc:sldMkLst>
          <pc:docMk/>
          <pc:sldMk cId="2315071182" sldId="270"/>
        </pc:sldMkLst>
        <pc:spChg chg="mod">
          <ac:chgData name="Perdue, Melissa O" userId="S::melissa.perdue@pnnl.gov::f7fccc3b-5a3d-4313-aa2b-ecbdd3f4bc44" providerId="AD" clId="Web-{FDF7D718-EF96-4264-B099-593BCF7FFB38}" dt="2019-11-14T21:10:45.808" v="45" actId="1076"/>
          <ac:spMkLst>
            <pc:docMk/>
            <pc:sldMk cId="2315071182" sldId="270"/>
            <ac:spMk id="3" creationId="{00000000-0000-0000-0000-000000000000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29:46.515" v="143" actId="20577"/>
          <ac:spMkLst>
            <pc:docMk/>
            <pc:sldMk cId="2315071182" sldId="270"/>
            <ac:spMk id="4" creationId="{00000000-0000-0000-0000-000000000000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30:11.032" v="154" actId="14100"/>
          <ac:spMkLst>
            <pc:docMk/>
            <pc:sldMk cId="2315071182" sldId="270"/>
            <ac:spMk id="6" creationId="{7FDF005F-EA2E-4AD8-8866-9336D54C513A}"/>
          </ac:spMkLst>
        </pc:spChg>
        <pc:picChg chg="mod">
          <ac:chgData name="Perdue, Melissa O" userId="S::melissa.perdue@pnnl.gov::f7fccc3b-5a3d-4313-aa2b-ecbdd3f4bc44" providerId="AD" clId="Web-{FDF7D718-EF96-4264-B099-593BCF7FFB38}" dt="2019-11-14T21:30:09.004" v="153" actId="14100"/>
          <ac:picMkLst>
            <pc:docMk/>
            <pc:sldMk cId="2315071182" sldId="270"/>
            <ac:picMk id="5" creationId="{00000000-0000-0000-0000-000000000000}"/>
          </ac:picMkLst>
        </pc:picChg>
      </pc:sldChg>
      <pc:sldChg chg="modSp">
        <pc:chgData name="Perdue, Melissa O" userId="S::melissa.perdue@pnnl.gov::f7fccc3b-5a3d-4313-aa2b-ecbdd3f4bc44" providerId="AD" clId="Web-{FDF7D718-EF96-4264-B099-593BCF7FFB38}" dt="2019-11-14T21:28:55.513" v="118" actId="1076"/>
        <pc:sldMkLst>
          <pc:docMk/>
          <pc:sldMk cId="1931853594" sldId="278"/>
        </pc:sldMkLst>
        <pc:spChg chg="mod">
          <ac:chgData name="Perdue, Melissa O" userId="S::melissa.perdue@pnnl.gov::f7fccc3b-5a3d-4313-aa2b-ecbdd3f4bc44" providerId="AD" clId="Web-{FDF7D718-EF96-4264-B099-593BCF7FFB38}" dt="2019-11-14T21:28:55.513" v="118" actId="1076"/>
          <ac:spMkLst>
            <pc:docMk/>
            <pc:sldMk cId="1931853594" sldId="278"/>
            <ac:spMk id="11" creationId="{00000000-0000-0000-0000-000000000000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27:39.072" v="107" actId="1076"/>
          <ac:spMkLst>
            <pc:docMk/>
            <pc:sldMk cId="1931853594" sldId="278"/>
            <ac:spMk id="12" creationId="{00000000-0000-0000-0000-000000000000}"/>
          </ac:spMkLst>
        </pc:spChg>
        <pc:picChg chg="mod">
          <ac:chgData name="Perdue, Melissa O" userId="S::melissa.perdue@pnnl.gov::f7fccc3b-5a3d-4313-aa2b-ecbdd3f4bc44" providerId="AD" clId="Web-{FDF7D718-EF96-4264-B099-593BCF7FFB38}" dt="2019-11-14T21:28:43.919" v="115" actId="1076"/>
          <ac:picMkLst>
            <pc:docMk/>
            <pc:sldMk cId="1931853594" sldId="278"/>
            <ac:picMk id="3" creationId="{00000000-0000-0000-0000-000000000000}"/>
          </ac:picMkLst>
        </pc:picChg>
        <pc:picChg chg="mod">
          <ac:chgData name="Perdue, Melissa O" userId="S::melissa.perdue@pnnl.gov::f7fccc3b-5a3d-4313-aa2b-ecbdd3f4bc44" providerId="AD" clId="Web-{FDF7D718-EF96-4264-B099-593BCF7FFB38}" dt="2019-11-14T21:28:48.856" v="117" actId="14100"/>
          <ac:picMkLst>
            <pc:docMk/>
            <pc:sldMk cId="1931853594" sldId="278"/>
            <ac:picMk id="17" creationId="{00000000-0000-0000-0000-000000000000}"/>
          </ac:picMkLst>
        </pc:picChg>
      </pc:sldChg>
      <pc:sldChg chg="addSp delSp modSp mod modClrScheme chgLayout">
        <pc:chgData name="Perdue, Melissa O" userId="S::melissa.perdue@pnnl.gov::f7fccc3b-5a3d-4313-aa2b-ecbdd3f4bc44" providerId="AD" clId="Web-{FDF7D718-EF96-4264-B099-593BCF7FFB38}" dt="2019-11-14T21:09:45.195" v="41" actId="20577"/>
        <pc:sldMkLst>
          <pc:docMk/>
          <pc:sldMk cId="2677386213" sldId="352"/>
        </pc:sldMkLst>
        <pc:spChg chg="mod ord">
          <ac:chgData name="Perdue, Melissa O" userId="S::melissa.perdue@pnnl.gov::f7fccc3b-5a3d-4313-aa2b-ecbdd3f4bc44" providerId="AD" clId="Web-{FDF7D718-EF96-4264-B099-593BCF7FFB38}" dt="2019-11-14T21:03:35.740" v="2"/>
          <ac:spMkLst>
            <pc:docMk/>
            <pc:sldMk cId="2677386213" sldId="352"/>
            <ac:spMk id="2" creationId="{1B16BFE1-52D8-6846-8021-9FECCD3225E0}"/>
          </ac:spMkLst>
        </pc:spChg>
        <pc:spChg chg="mod ord">
          <ac:chgData name="Perdue, Melissa O" userId="S::melissa.perdue@pnnl.gov::f7fccc3b-5a3d-4313-aa2b-ecbdd3f4bc44" providerId="AD" clId="Web-{FDF7D718-EF96-4264-B099-593BCF7FFB38}" dt="2019-11-14T21:05:55.200" v="6" actId="1076"/>
          <ac:spMkLst>
            <pc:docMk/>
            <pc:sldMk cId="2677386213" sldId="352"/>
            <ac:spMk id="3" creationId="{120B1F6F-BCBF-0448-A99B-A3BB862D1E3B}"/>
          </ac:spMkLst>
        </pc:spChg>
        <pc:spChg chg="add del mod ord">
          <ac:chgData name="Perdue, Melissa O" userId="S::melissa.perdue@pnnl.gov::f7fccc3b-5a3d-4313-aa2b-ecbdd3f4bc44" providerId="AD" clId="Web-{FDF7D718-EF96-4264-B099-593BCF7FFB38}" dt="2019-11-14T21:03:35.740" v="2"/>
          <ac:spMkLst>
            <pc:docMk/>
            <pc:sldMk cId="2677386213" sldId="352"/>
            <ac:spMk id="4" creationId="{9CFFB6F0-FE94-4D9F-9F7E-0E36C482C12C}"/>
          </ac:spMkLst>
        </pc:spChg>
        <pc:spChg chg="add del mod ord">
          <ac:chgData name="Perdue, Melissa O" userId="S::melissa.perdue@pnnl.gov::f7fccc3b-5a3d-4313-aa2b-ecbdd3f4bc44" providerId="AD" clId="Web-{FDF7D718-EF96-4264-B099-593BCF7FFB38}" dt="2019-11-14T21:03:35.740" v="2"/>
          <ac:spMkLst>
            <pc:docMk/>
            <pc:sldMk cId="2677386213" sldId="352"/>
            <ac:spMk id="5" creationId="{87222E3B-9B5B-4335-A586-9EEACABA782D}"/>
          </ac:spMkLst>
        </pc:spChg>
        <pc:spChg chg="add del mod ord">
          <ac:chgData name="Perdue, Melissa O" userId="S::melissa.perdue@pnnl.gov::f7fccc3b-5a3d-4313-aa2b-ecbdd3f4bc44" providerId="AD" clId="Web-{FDF7D718-EF96-4264-B099-593BCF7FFB38}" dt="2019-11-14T21:03:35.740" v="2"/>
          <ac:spMkLst>
            <pc:docMk/>
            <pc:sldMk cId="2677386213" sldId="352"/>
            <ac:spMk id="6" creationId="{FE049D01-E694-471E-8043-C085C5CE8695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08:16.206" v="22" actId="20577"/>
          <ac:spMkLst>
            <pc:docMk/>
            <pc:sldMk cId="2677386213" sldId="352"/>
            <ac:spMk id="55" creationId="{0AA25EC6-656F-9B45-9D99-E3BE7D680CB2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09:26.053" v="36" actId="20577"/>
          <ac:spMkLst>
            <pc:docMk/>
            <pc:sldMk cId="2677386213" sldId="352"/>
            <ac:spMk id="56" creationId="{6A3D78C6-C7FD-E641-BEB7-602AA5569CF6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08:59.692" v="29" actId="20577"/>
          <ac:spMkLst>
            <pc:docMk/>
            <pc:sldMk cId="2677386213" sldId="352"/>
            <ac:spMk id="58" creationId="{A6C77CCD-F206-084F-BB69-3A357A49F6F2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09:45.195" v="41" actId="20577"/>
          <ac:spMkLst>
            <pc:docMk/>
            <pc:sldMk cId="2677386213" sldId="352"/>
            <ac:spMk id="61" creationId="{B6F17086-CD8E-1948-BF9D-411B43ADAC1D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07:15.391" v="17" actId="1076"/>
          <ac:spMkLst>
            <pc:docMk/>
            <pc:sldMk cId="2677386213" sldId="352"/>
            <ac:spMk id="63" creationId="{C921091E-9DAF-A74E-A12F-4260A8BF888B}"/>
          </ac:spMkLst>
        </pc:spChg>
      </pc:sldChg>
      <pc:sldChg chg="modSp">
        <pc:chgData name="Perdue, Melissa O" userId="S::melissa.perdue@pnnl.gov::f7fccc3b-5a3d-4313-aa2b-ecbdd3f4bc44" providerId="AD" clId="Web-{FDF7D718-EF96-4264-B099-593BCF7FFB38}" dt="2019-11-14T21:22:24.389" v="88" actId="1076"/>
        <pc:sldMkLst>
          <pc:docMk/>
          <pc:sldMk cId="1322644946" sldId="412"/>
        </pc:sldMkLst>
        <pc:spChg chg="mod">
          <ac:chgData name="Perdue, Melissa O" userId="S::melissa.perdue@pnnl.gov::f7fccc3b-5a3d-4313-aa2b-ecbdd3f4bc44" providerId="AD" clId="Web-{FDF7D718-EF96-4264-B099-593BCF7FFB38}" dt="2019-11-14T21:11:51.560" v="53" actId="20577"/>
          <ac:spMkLst>
            <pc:docMk/>
            <pc:sldMk cId="1322644946" sldId="412"/>
            <ac:spMk id="9" creationId="{00000000-0000-0000-0000-000000000000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22:24.389" v="88" actId="1076"/>
          <ac:spMkLst>
            <pc:docMk/>
            <pc:sldMk cId="1322644946" sldId="412"/>
            <ac:spMk id="10" creationId="{00000000-0000-0000-0000-000000000000}"/>
          </ac:spMkLst>
        </pc:spChg>
      </pc:sldChg>
      <pc:sldChg chg="modSp">
        <pc:chgData name="Perdue, Melissa O" userId="S::melissa.perdue@pnnl.gov::f7fccc3b-5a3d-4313-aa2b-ecbdd3f4bc44" providerId="AD" clId="Web-{FDF7D718-EF96-4264-B099-593BCF7FFB38}" dt="2019-11-14T21:37:06.457" v="159" actId="14100"/>
        <pc:sldMkLst>
          <pc:docMk/>
          <pc:sldMk cId="1651311723" sldId="815"/>
        </pc:sldMkLst>
        <pc:spChg chg="mod">
          <ac:chgData name="Perdue, Melissa O" userId="S::melissa.perdue@pnnl.gov::f7fccc3b-5a3d-4313-aa2b-ecbdd3f4bc44" providerId="AD" clId="Web-{FDF7D718-EF96-4264-B099-593BCF7FFB38}" dt="2019-11-14T21:37:06.457" v="159" actId="14100"/>
          <ac:spMkLst>
            <pc:docMk/>
            <pc:sldMk cId="1651311723" sldId="815"/>
            <ac:spMk id="14" creationId="{00000000-0000-0000-0000-000000000000}"/>
          </ac:spMkLst>
        </pc:spChg>
      </pc:sldChg>
      <pc:sldChg chg="modSp">
        <pc:chgData name="Perdue, Melissa O" userId="S::melissa.perdue@pnnl.gov::f7fccc3b-5a3d-4313-aa2b-ecbdd3f4bc44" providerId="AD" clId="Web-{FDF7D718-EF96-4264-B099-593BCF7FFB38}" dt="2019-11-14T21:15:57.774" v="78" actId="1076"/>
        <pc:sldMkLst>
          <pc:docMk/>
          <pc:sldMk cId="294149973" sldId="846"/>
        </pc:sldMkLst>
        <pc:spChg chg="mod">
          <ac:chgData name="Perdue, Melissa O" userId="S::melissa.perdue@pnnl.gov::f7fccc3b-5a3d-4313-aa2b-ecbdd3f4bc44" providerId="AD" clId="Web-{FDF7D718-EF96-4264-B099-593BCF7FFB38}" dt="2019-11-14T21:15:57.774" v="78" actId="1076"/>
          <ac:spMkLst>
            <pc:docMk/>
            <pc:sldMk cId="294149973" sldId="846"/>
            <ac:spMk id="2" creationId="{79DF695A-F9D1-4962-9A16-DE347F2641E0}"/>
          </ac:spMkLst>
        </pc:spChg>
      </pc:sldChg>
      <pc:sldChg chg="modSp">
        <pc:chgData name="Perdue, Melissa O" userId="S::melissa.perdue@pnnl.gov::f7fccc3b-5a3d-4313-aa2b-ecbdd3f4bc44" providerId="AD" clId="Web-{FDF7D718-EF96-4264-B099-593BCF7FFB38}" dt="2019-11-14T21:33:25.385" v="156" actId="20577"/>
        <pc:sldMkLst>
          <pc:docMk/>
          <pc:sldMk cId="3034017781" sldId="856"/>
        </pc:sldMkLst>
        <pc:spChg chg="mod">
          <ac:chgData name="Perdue, Melissa O" userId="S::melissa.perdue@pnnl.gov::f7fccc3b-5a3d-4313-aa2b-ecbdd3f4bc44" providerId="AD" clId="Web-{FDF7D718-EF96-4264-B099-593BCF7FFB38}" dt="2019-11-14T21:33:25.385" v="156" actId="20577"/>
          <ac:spMkLst>
            <pc:docMk/>
            <pc:sldMk cId="3034017781" sldId="856"/>
            <ac:spMk id="4" creationId="{06E85C34-4EE7-40C1-8EA7-10B2F1319C25}"/>
          </ac:spMkLst>
        </pc:spChg>
      </pc:sldChg>
      <pc:sldChg chg="modSp">
        <pc:chgData name="Perdue, Melissa O" userId="S::melissa.perdue@pnnl.gov::f7fccc3b-5a3d-4313-aa2b-ecbdd3f4bc44" providerId="AD" clId="Web-{FDF7D718-EF96-4264-B099-593BCF7FFB38}" dt="2019-11-14T21:50:32.619" v="204" actId="20577"/>
        <pc:sldMkLst>
          <pc:docMk/>
          <pc:sldMk cId="2412303339" sldId="857"/>
        </pc:sldMkLst>
        <pc:spChg chg="mod">
          <ac:chgData name="Perdue, Melissa O" userId="S::melissa.perdue@pnnl.gov::f7fccc3b-5a3d-4313-aa2b-ecbdd3f4bc44" providerId="AD" clId="Web-{FDF7D718-EF96-4264-B099-593BCF7FFB38}" dt="2019-11-14T21:12:00.638" v="54" actId="20577"/>
          <ac:spMkLst>
            <pc:docMk/>
            <pc:sldMk cId="2412303339" sldId="857"/>
            <ac:spMk id="3" creationId="{4D1A46F3-0C57-4461-BB60-78B714C070D3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50:32.619" v="204" actId="20577"/>
          <ac:spMkLst>
            <pc:docMk/>
            <pc:sldMk cId="2412303339" sldId="857"/>
            <ac:spMk id="4" creationId="{69A6AA86-0D94-4680-B1E1-7AB7EC7FC292}"/>
          </ac:spMkLst>
        </pc:spChg>
      </pc:sldChg>
      <pc:sldChg chg="addSp delSp modSp mod modClrScheme chgLayout">
        <pc:chgData name="Perdue, Melissa O" userId="S::melissa.perdue@pnnl.gov::f7fccc3b-5a3d-4313-aa2b-ecbdd3f4bc44" providerId="AD" clId="Web-{FDF7D718-EF96-4264-B099-593BCF7FFB38}" dt="2019-11-14T21:21:38.727" v="87" actId="1076"/>
        <pc:sldMkLst>
          <pc:docMk/>
          <pc:sldMk cId="2736298658" sldId="858"/>
        </pc:sldMkLst>
        <pc:spChg chg="mod ord">
          <ac:chgData name="Perdue, Melissa O" userId="S::melissa.perdue@pnnl.gov::f7fccc3b-5a3d-4313-aa2b-ecbdd3f4bc44" providerId="AD" clId="Web-{FDF7D718-EF96-4264-B099-593BCF7FFB38}" dt="2019-11-14T21:17:11.340" v="82"/>
          <ac:spMkLst>
            <pc:docMk/>
            <pc:sldMk cId="2736298658" sldId="858"/>
            <ac:spMk id="2" creationId="{2058F308-7441-4248-8645-3484EC620F44}"/>
          </ac:spMkLst>
        </pc:spChg>
        <pc:spChg chg="mod ord">
          <ac:chgData name="Perdue, Melissa O" userId="S::melissa.perdue@pnnl.gov::f7fccc3b-5a3d-4313-aa2b-ecbdd3f4bc44" providerId="AD" clId="Web-{FDF7D718-EF96-4264-B099-593BCF7FFB38}" dt="2019-11-14T21:17:11.340" v="82"/>
          <ac:spMkLst>
            <pc:docMk/>
            <pc:sldMk cId="2736298658" sldId="858"/>
            <ac:spMk id="3" creationId="{35BD8F82-7B8D-46EE-A453-994AC0ECABC3}"/>
          </ac:spMkLst>
        </pc:spChg>
        <pc:spChg chg="add del mod ord">
          <ac:chgData name="Perdue, Melissa O" userId="S::melissa.perdue@pnnl.gov::f7fccc3b-5a3d-4313-aa2b-ecbdd3f4bc44" providerId="AD" clId="Web-{FDF7D718-EF96-4264-B099-593BCF7FFB38}" dt="2019-11-14T21:17:11.340" v="82"/>
          <ac:spMkLst>
            <pc:docMk/>
            <pc:sldMk cId="2736298658" sldId="858"/>
            <ac:spMk id="4" creationId="{7E953216-0B3D-4F32-9129-F5A2AE582C93}"/>
          </ac:spMkLst>
        </pc:spChg>
        <pc:spChg chg="mod ord">
          <ac:chgData name="Perdue, Melissa O" userId="S::melissa.perdue@pnnl.gov::f7fccc3b-5a3d-4313-aa2b-ecbdd3f4bc44" providerId="AD" clId="Web-{FDF7D718-EF96-4264-B099-593BCF7FFB38}" dt="2019-11-14T21:21:38.727" v="87" actId="1076"/>
          <ac:spMkLst>
            <pc:docMk/>
            <pc:sldMk cId="2736298658" sldId="858"/>
            <ac:spMk id="5" creationId="{C6A1A02A-2E0A-4503-AADB-CF4446CC1940}"/>
          </ac:spMkLst>
        </pc:spChg>
      </pc:sldChg>
      <pc:sldChg chg="modSp">
        <pc:chgData name="Perdue, Melissa O" userId="S::melissa.perdue@pnnl.gov::f7fccc3b-5a3d-4313-aa2b-ecbdd3f4bc44" providerId="AD" clId="Web-{FDF7D718-EF96-4264-B099-593BCF7FFB38}" dt="2019-11-14T21:47:11.126" v="186" actId="14100"/>
        <pc:sldMkLst>
          <pc:docMk/>
          <pc:sldMk cId="663412752" sldId="860"/>
        </pc:sldMkLst>
        <pc:spChg chg="mod">
          <ac:chgData name="Perdue, Melissa O" userId="S::melissa.perdue@pnnl.gov::f7fccc3b-5a3d-4313-aa2b-ecbdd3f4bc44" providerId="AD" clId="Web-{FDF7D718-EF96-4264-B099-593BCF7FFB38}" dt="2019-11-14T21:47:11.126" v="186" actId="14100"/>
          <ac:spMkLst>
            <pc:docMk/>
            <pc:sldMk cId="663412752" sldId="860"/>
            <ac:spMk id="7" creationId="{C4C76B2A-488E-4226-AEA3-E05A7A486080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39:02.322" v="162" actId="1076"/>
          <ac:spMkLst>
            <pc:docMk/>
            <pc:sldMk cId="663412752" sldId="860"/>
            <ac:spMk id="8" creationId="{EBEEB30E-D397-4FDB-A0D2-A5E9E650A237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06:35.686" v="12" actId="1076"/>
          <ac:spMkLst>
            <pc:docMk/>
            <pc:sldMk cId="663412752" sldId="860"/>
            <ac:spMk id="11" creationId="{B300FD2B-566B-4B4A-B147-39086518A6E7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07:01.421" v="16" actId="1076"/>
          <ac:spMkLst>
            <pc:docMk/>
            <pc:sldMk cId="663412752" sldId="860"/>
            <ac:spMk id="12" creationId="{E8706F77-D344-4D7E-A5B0-34E40039A407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44:48.025" v="184" actId="1076"/>
          <ac:spMkLst>
            <pc:docMk/>
            <pc:sldMk cId="663412752" sldId="860"/>
            <ac:spMk id="17" creationId="{637342A7-8443-428E-95E9-82DAE2C597DD}"/>
          </ac:spMkLst>
        </pc:spChg>
        <pc:picChg chg="mod modCrop">
          <ac:chgData name="Perdue, Melissa O" userId="S::melissa.perdue@pnnl.gov::f7fccc3b-5a3d-4313-aa2b-ecbdd3f4bc44" providerId="AD" clId="Web-{FDF7D718-EF96-4264-B099-593BCF7FFB38}" dt="2019-11-14T21:39:13.713" v="164"/>
          <ac:picMkLst>
            <pc:docMk/>
            <pc:sldMk cId="663412752" sldId="860"/>
            <ac:picMk id="14" creationId="{3E94A8F7-85B5-4C33-A8D2-6BA4A5FAC7CB}"/>
          </ac:picMkLst>
        </pc:picChg>
        <pc:picChg chg="mod modCrop">
          <ac:chgData name="Perdue, Melissa O" userId="S::melissa.perdue@pnnl.gov::f7fccc3b-5a3d-4313-aa2b-ecbdd3f4bc44" providerId="AD" clId="Web-{FDF7D718-EF96-4264-B099-593BCF7FFB38}" dt="2019-11-14T21:43:40.975" v="179" actId="14100"/>
          <ac:picMkLst>
            <pc:docMk/>
            <pc:sldMk cId="663412752" sldId="860"/>
            <ac:picMk id="15" creationId="{CFCA187B-28CB-4726-8DF3-F4136E3D3986}"/>
          </ac:picMkLst>
        </pc:picChg>
        <pc:picChg chg="mod">
          <ac:chgData name="Perdue, Melissa O" userId="S::melissa.perdue@pnnl.gov::f7fccc3b-5a3d-4313-aa2b-ecbdd3f4bc44" providerId="AD" clId="Web-{FDF7D718-EF96-4264-B099-593BCF7FFB38}" dt="2019-11-14T21:44:54.354" v="185" actId="1076"/>
          <ac:picMkLst>
            <pc:docMk/>
            <pc:sldMk cId="663412752" sldId="860"/>
            <ac:picMk id="16" creationId="{3A74F392-E172-41FA-A617-4E93270A2CCF}"/>
          </ac:picMkLst>
        </pc:picChg>
      </pc:sldChg>
      <pc:sldChg chg="modSp">
        <pc:chgData name="Perdue, Melissa O" userId="S::melissa.perdue@pnnl.gov::f7fccc3b-5a3d-4313-aa2b-ecbdd3f4bc44" providerId="AD" clId="Web-{FDF7D718-EF96-4264-B099-593BCF7FFB38}" dt="2019-11-14T21:10:19.462" v="43" actId="20577"/>
        <pc:sldMkLst>
          <pc:docMk/>
          <pc:sldMk cId="3542552272" sldId="861"/>
        </pc:sldMkLst>
        <pc:spChg chg="mod">
          <ac:chgData name="Perdue, Melissa O" userId="S::melissa.perdue@pnnl.gov::f7fccc3b-5a3d-4313-aa2b-ecbdd3f4bc44" providerId="AD" clId="Web-{FDF7D718-EF96-4264-B099-593BCF7FFB38}" dt="2019-11-14T21:10:19.462" v="43" actId="20577"/>
          <ac:spMkLst>
            <pc:docMk/>
            <pc:sldMk cId="3542552272" sldId="861"/>
            <ac:spMk id="3" creationId="{23DE8DCA-F34F-4D1A-A2B2-4DC98E666A7A}"/>
          </ac:spMkLst>
        </pc:spChg>
      </pc:sldChg>
      <pc:sldChg chg="modSp">
        <pc:chgData name="Perdue, Melissa O" userId="S::melissa.perdue@pnnl.gov::f7fccc3b-5a3d-4313-aa2b-ecbdd3f4bc44" providerId="AD" clId="Web-{FDF7D718-EF96-4264-B099-593BCF7FFB38}" dt="2019-11-14T21:33:00.930" v="155" actId="1076"/>
        <pc:sldMkLst>
          <pc:docMk/>
          <pc:sldMk cId="238663778" sldId="862"/>
        </pc:sldMkLst>
        <pc:spChg chg="mod">
          <ac:chgData name="Perdue, Melissa O" userId="S::melissa.perdue@pnnl.gov::f7fccc3b-5a3d-4313-aa2b-ecbdd3f4bc44" providerId="AD" clId="Web-{FDF7D718-EF96-4264-B099-593BCF7FFB38}" dt="2019-11-14T21:10:29.806" v="44" actId="20577"/>
          <ac:spMkLst>
            <pc:docMk/>
            <pc:sldMk cId="238663778" sldId="862"/>
            <ac:spMk id="3" creationId="{79988FC4-7715-4ED6-98DD-9683FEFB8678}"/>
          </ac:spMkLst>
        </pc:spChg>
        <pc:picChg chg="mod">
          <ac:chgData name="Perdue, Melissa O" userId="S::melissa.perdue@pnnl.gov::f7fccc3b-5a3d-4313-aa2b-ecbdd3f4bc44" providerId="AD" clId="Web-{FDF7D718-EF96-4264-B099-593BCF7FFB38}" dt="2019-11-14T21:33:00.930" v="155" actId="1076"/>
          <ac:picMkLst>
            <pc:docMk/>
            <pc:sldMk cId="238663778" sldId="862"/>
            <ac:picMk id="5" creationId="{796541BD-F994-4978-BFDA-FB7CAFFF1FD2}"/>
          </ac:picMkLst>
        </pc:picChg>
      </pc:sldChg>
      <pc:sldChg chg="modSp">
        <pc:chgData name="Perdue, Melissa O" userId="S::melissa.perdue@pnnl.gov::f7fccc3b-5a3d-4313-aa2b-ecbdd3f4bc44" providerId="AD" clId="Web-{FDF7D718-EF96-4264-B099-593BCF7FFB38}" dt="2019-11-14T21:25:45.817" v="97" actId="20577"/>
        <pc:sldMkLst>
          <pc:docMk/>
          <pc:sldMk cId="2520364099" sldId="864"/>
        </pc:sldMkLst>
        <pc:spChg chg="mod">
          <ac:chgData name="Perdue, Melissa O" userId="S::melissa.perdue@pnnl.gov::f7fccc3b-5a3d-4313-aa2b-ecbdd3f4bc44" providerId="AD" clId="Web-{FDF7D718-EF96-4264-B099-593BCF7FFB38}" dt="2019-11-14T21:11:27.059" v="49" actId="20577"/>
          <ac:spMkLst>
            <pc:docMk/>
            <pc:sldMk cId="2520364099" sldId="864"/>
            <ac:spMk id="13" creationId="{A0149BDC-FAB9-43A9-AB9D-EBC1DB75AC64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25:45.817" v="97" actId="20577"/>
          <ac:spMkLst>
            <pc:docMk/>
            <pc:sldMk cId="2520364099" sldId="864"/>
            <ac:spMk id="14" creationId="{3A8B73D0-50CE-42A6-95EF-C8E4C4B59052}"/>
          </ac:spMkLst>
        </pc:spChg>
      </pc:sldChg>
      <pc:sldChg chg="modSp">
        <pc:chgData name="Perdue, Melissa O" userId="S::melissa.perdue@pnnl.gov::f7fccc3b-5a3d-4313-aa2b-ecbdd3f4bc44" providerId="AD" clId="Web-{FDF7D718-EF96-4264-B099-593BCF7FFB38}" dt="2019-11-14T21:25:26.159" v="96" actId="20577"/>
        <pc:sldMkLst>
          <pc:docMk/>
          <pc:sldMk cId="3119024525" sldId="865"/>
        </pc:sldMkLst>
        <pc:spChg chg="mod">
          <ac:chgData name="Perdue, Melissa O" userId="S::melissa.perdue@pnnl.gov::f7fccc3b-5a3d-4313-aa2b-ecbdd3f4bc44" providerId="AD" clId="Web-{FDF7D718-EF96-4264-B099-593BCF7FFB38}" dt="2019-11-14T21:11:40.184" v="50" actId="20577"/>
          <ac:spMkLst>
            <pc:docMk/>
            <pc:sldMk cId="3119024525" sldId="865"/>
            <ac:spMk id="3" creationId="{12DFB335-2F57-4398-8C59-AC514699EF9E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25:26.159" v="96" actId="20577"/>
          <ac:spMkLst>
            <pc:docMk/>
            <pc:sldMk cId="3119024525" sldId="865"/>
            <ac:spMk id="4" creationId="{3A38160C-BEFF-4D2B-8EAB-A77B272E884C}"/>
          </ac:spMkLst>
        </pc:spChg>
      </pc:sldChg>
      <pc:sldChg chg="modSp">
        <pc:chgData name="Perdue, Melissa O" userId="S::melissa.perdue@pnnl.gov::f7fccc3b-5a3d-4313-aa2b-ecbdd3f4bc44" providerId="AD" clId="Web-{FDF7D718-EF96-4264-B099-593BCF7FFB38}" dt="2019-11-14T21:15:34.039" v="72" actId="20577"/>
        <pc:sldMkLst>
          <pc:docMk/>
          <pc:sldMk cId="1414862710" sldId="866"/>
        </pc:sldMkLst>
        <pc:spChg chg="mod">
          <ac:chgData name="Perdue, Melissa O" userId="S::melissa.perdue@pnnl.gov::f7fccc3b-5a3d-4313-aa2b-ecbdd3f4bc44" providerId="AD" clId="Web-{FDF7D718-EF96-4264-B099-593BCF7FFB38}" dt="2019-11-14T21:15:10.663" v="69" actId="14100"/>
          <ac:spMkLst>
            <pc:docMk/>
            <pc:sldMk cId="1414862710" sldId="866"/>
            <ac:spMk id="3" creationId="{96231A6B-1EB3-4852-9216-B2146C99DD05}"/>
          </ac:spMkLst>
        </pc:spChg>
        <pc:spChg chg="mod">
          <ac:chgData name="Perdue, Melissa O" userId="S::melissa.perdue@pnnl.gov::f7fccc3b-5a3d-4313-aa2b-ecbdd3f4bc44" providerId="AD" clId="Web-{FDF7D718-EF96-4264-B099-593BCF7FFB38}" dt="2019-11-14T21:15:34.039" v="72" actId="20577"/>
          <ac:spMkLst>
            <pc:docMk/>
            <pc:sldMk cId="1414862710" sldId="866"/>
            <ac:spMk id="4" creationId="{57A86718-479E-4E28-945C-5E3E3508040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9.jpeg"/><Relationship Id="rId3" Type="http://schemas.openxmlformats.org/officeDocument/2006/relationships/slideLayout" Target="../slideLayouts/slideLayout26.xml"/><Relationship Id="rId21" Type="http://schemas.openxmlformats.org/officeDocument/2006/relationships/image" Target="../media/image12.png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image" Target="../media/image14.png"/><Relationship Id="rId10" Type="http://schemas.openxmlformats.org/officeDocument/2006/relationships/slideLayout" Target="../slideLayouts/slideLayout33.xml"/><Relationship Id="rId19" Type="http://schemas.openxmlformats.org/officeDocument/2006/relationships/image" Target="../media/image10.emf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image" Target="../media/image1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10.emf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9.jpeg"/><Relationship Id="rId10" Type="http://schemas.openxmlformats.org/officeDocument/2006/relationships/slideLayout" Target="../slideLayouts/slideLayout49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imothy.carlson@pnnl.gov" TargetMode="External"/><Relationship Id="rId2" Type="http://schemas.openxmlformats.org/officeDocument/2006/relationships/hyperlink" Target="https://www.pnnl.gov/high-performance-computing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wahyu.setyawan@pnnl.gov" TargetMode="External"/><Relationship Id="rId2" Type="http://schemas.openxmlformats.org/officeDocument/2006/relationships/hyperlink" Target="mailto:gert.patello@pnnl.gov" TargetMode="Externa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6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3.tif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microsoft.com/office/2007/relationships/hdphoto" Target="../media/hdphoto1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6.JPG"/></Relationships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PNNL_Option_4</Template>
  <TotalTime>8946</TotalTime>
  <Words>1454</Words>
  <Application>Microsoft Office PowerPoint</Application>
  <PresentationFormat>Custom</PresentationFormat>
  <Paragraphs>265</Paragraphs>
  <Slides>25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Wingdings</vt:lpstr>
      <vt:lpstr>Wingdings 3</vt:lpstr>
      <vt:lpstr>PNNL_Option_4</vt:lpstr>
      <vt:lpstr>1_PNNL_Option_4</vt:lpstr>
      <vt:lpstr>PNNL Silver Theme</vt:lpstr>
      <vt:lpstr>1_PNNL Silver Theme</vt:lpstr>
      <vt:lpstr>  Pacific Northwest National Laboratory Capabilities</vt:lpstr>
      <vt:lpstr>DOE National Laboratories: Our Mission</vt:lpstr>
      <vt:lpstr>PNNL Has Unique Capabilities to Support Industrial Fusion Energy Advances </vt:lpstr>
      <vt:lpstr>Advanced Material Design and Testing</vt:lpstr>
      <vt:lpstr>3D BAM Architectures</vt:lpstr>
      <vt:lpstr>Advanced Materials Testing</vt:lpstr>
      <vt:lpstr>Example – Digital Strain Image Capture</vt:lpstr>
      <vt:lpstr>Irradiated Materials Handling and Testing</vt:lpstr>
      <vt:lpstr>Mechanical Properties Testing</vt:lpstr>
      <vt:lpstr>Tritium Science in Support of NNSA Missions</vt:lpstr>
      <vt:lpstr>Capabilities Supporting Tritium Science</vt:lpstr>
      <vt:lpstr>Solid Phase Processing</vt:lpstr>
      <vt:lpstr>High Performance Computing at PNNL</vt:lpstr>
      <vt:lpstr>HPC Resources at PNNL - Specifications</vt:lpstr>
      <vt:lpstr>Facilities and Physical Assets</vt:lpstr>
      <vt:lpstr>PNNL’s Strong Track Record of Supporting Industry in the Nuclear Field Can Translate to Fusion Energy</vt:lpstr>
      <vt:lpstr>PowerPoint Presentation</vt:lpstr>
      <vt:lpstr>Back up Slides and More Information</vt:lpstr>
      <vt:lpstr>High Level Radiochemistry Facility (HLRF)</vt:lpstr>
      <vt:lpstr>Shielded Analytical Laboratory (SAL)</vt:lpstr>
      <vt:lpstr>Process Development Cells (PDC)</vt:lpstr>
      <vt:lpstr>Materials Examination Cells (MEC)</vt:lpstr>
      <vt:lpstr>World Class State of the Art Microscopy Laboratory</vt:lpstr>
      <vt:lpstr>JEOL GrandARM 300F</vt:lpstr>
      <vt:lpstr>World Class State of the Art Microscopy Laboratory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Perdue, Melissa O</dc:creator>
  <cp:lastModifiedBy>Patello, Gertrude K</cp:lastModifiedBy>
  <cp:revision>118</cp:revision>
  <cp:lastPrinted>2019-08-06T00:24:46Z</cp:lastPrinted>
  <dcterms:created xsi:type="dcterms:W3CDTF">2018-11-04T05:48:13Z</dcterms:created>
  <dcterms:modified xsi:type="dcterms:W3CDTF">2019-11-15T18:24:56Z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0x010100CCFB913B20D1134CB9F3736C9BECDB1F</vt:lpwstr>
  </property>
</Properties>
</file>